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udio/unknown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28" name="Espaço Reservado para Data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B86BC-53BF-420E-A2B2-1595C5CE6FC4}" type="datetimeFigureOut">
              <a:rPr lang="pt-BR" smtClean="0"/>
              <a:pPr/>
              <a:t>15/8/2008</a:t>
            </a:fld>
            <a:endParaRPr lang="pt-BR"/>
          </a:p>
        </p:txBody>
      </p:sp>
      <p:sp>
        <p:nvSpPr>
          <p:cNvPr id="17" name="Espaço Reservado para Rodap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29" name="Espaço Reservado para Número de Slide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EACA-3ACE-4230-9FE5-9611424815E5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B86BC-53BF-420E-A2B2-1595C5CE6FC4}" type="datetimeFigureOut">
              <a:rPr lang="pt-BR" smtClean="0"/>
              <a:pPr/>
              <a:t>15/8/2008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EACA-3ACE-4230-9FE5-9611424815E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B86BC-53BF-420E-A2B2-1595C5CE6FC4}" type="datetimeFigureOut">
              <a:rPr lang="pt-BR" smtClean="0"/>
              <a:pPr/>
              <a:t>15/8/2008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EACA-3ACE-4230-9FE5-9611424815E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B86BC-53BF-420E-A2B2-1595C5CE6FC4}" type="datetimeFigureOut">
              <a:rPr lang="pt-BR" smtClean="0"/>
              <a:pPr/>
              <a:t>15/8/2008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EACA-3ACE-4230-9FE5-9611424815E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B86BC-53BF-420E-A2B2-1595C5CE6FC4}" type="datetimeFigureOut">
              <a:rPr lang="pt-BR" smtClean="0"/>
              <a:pPr/>
              <a:t>15/8/2008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A45EACA-3ACE-4230-9FE5-9611424815E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B86BC-53BF-420E-A2B2-1595C5CE6FC4}" type="datetimeFigureOut">
              <a:rPr lang="pt-BR" smtClean="0"/>
              <a:pPr/>
              <a:t>15/8/2008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EACA-3ACE-4230-9FE5-9611424815E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B86BC-53BF-420E-A2B2-1595C5CE6FC4}" type="datetimeFigureOut">
              <a:rPr lang="pt-BR" smtClean="0"/>
              <a:pPr/>
              <a:t>15/8/2008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EACA-3ACE-4230-9FE5-9611424815E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B86BC-53BF-420E-A2B2-1595C5CE6FC4}" type="datetimeFigureOut">
              <a:rPr lang="pt-BR" smtClean="0"/>
              <a:pPr/>
              <a:t>15/8/2008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EACA-3ACE-4230-9FE5-9611424815E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B86BC-53BF-420E-A2B2-1595C5CE6FC4}" type="datetimeFigureOut">
              <a:rPr lang="pt-BR" smtClean="0"/>
              <a:pPr/>
              <a:t>15/8/2008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EACA-3ACE-4230-9FE5-9611424815E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B86BC-53BF-420E-A2B2-1595C5CE6FC4}" type="datetimeFigureOut">
              <a:rPr lang="pt-BR" smtClean="0"/>
              <a:pPr/>
              <a:t>15/8/2008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EACA-3ACE-4230-9FE5-9611424815E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pt-B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Clique no ícone para adicionar uma imagem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8B86BC-53BF-420E-A2B2-1595C5CE6FC4}" type="datetimeFigureOut">
              <a:rPr lang="pt-BR" smtClean="0"/>
              <a:pPr/>
              <a:t>15/8/2008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45EACA-3ACE-4230-9FE5-9611424815E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Espaço Reservado para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3" name="Espaço Reservado para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4" name="Espaço Reservado para Data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28B86BC-53BF-420E-A2B2-1595C5CE6FC4}" type="datetimeFigureOut">
              <a:rPr lang="pt-BR" smtClean="0"/>
              <a:pPr/>
              <a:t>15/8/2008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23" name="Espaço Reservado para Número de Slide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A45EACA-3ACE-4230-9FE5-9611424815E5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4.gif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audio1.bin"/><Relationship Id="rId1" Type="http://schemas.openxmlformats.org/officeDocument/2006/relationships/tags" Target="../tags/tag5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3450540" y="2967335"/>
            <a:ext cx="224292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pt-BR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Halo 3</a:t>
            </a:r>
          </a:p>
          <a:p>
            <a:pPr algn="ctr"/>
            <a:endParaRPr lang="pt-BR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3131840" y="3717032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Totalmente  em  português</a:t>
            </a:r>
            <a:endParaRPr lang="pt-BR" dirty="0"/>
          </a:p>
        </p:txBody>
      </p:sp>
    </p:spTree>
    <p:custDataLst>
      <p:tags r:id="rId1"/>
    </p:custDataLst>
  </p:cSld>
  <p:clrMapOvr>
    <a:masterClrMapping/>
  </p:clrMapOvr>
  <p:transition advTm="82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Arquivos de programas\Microsoft Office\MEDIA\CAGCAT10\j03029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477" y="0"/>
            <a:ext cx="2609088" cy="3657600"/>
          </a:xfrm>
          <a:prstGeom prst="ellipse">
            <a:avLst/>
          </a:prstGeom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  <a:softEdge rad="112500"/>
          </a:effectLst>
          <a:scene3d>
            <a:camera prst="perspectiveAbove"/>
            <a:lightRig rig="threePt" dir="t"/>
          </a:scene3d>
        </p:spPr>
      </p:pic>
      <p:pic>
        <p:nvPicPr>
          <p:cNvPr id="1027" name="Picture 3" descr="C:\Arquivos de programas\Microsoft Office\MEDIA\CAGCAT10\j0298653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62749" y="188640"/>
            <a:ext cx="1781251" cy="1412776"/>
          </a:xfrm>
          <a:prstGeom prst="roundRect">
            <a:avLst>
              <a:gd name="adj" fmla="val 4534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  <a:reflection blurRad="6350" stA="50000" endA="300" endPos="90000" dist="50800" dir="5400000" sy="-100000" algn="bl" rotWithShape="0"/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28" name="Picture 4" descr="C:\Arquivos de programas\Microsoft Office\MEDIA\CAGCAT10\j0234687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42975" y="4524375"/>
            <a:ext cx="1228725" cy="723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ContrastingLeftFacing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6" name="Retângulo 5"/>
          <p:cNvSpPr/>
          <p:nvPr/>
        </p:nvSpPr>
        <p:spPr>
          <a:xfrm>
            <a:off x="3343182" y="3441680"/>
            <a:ext cx="5359159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t-B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Entenda,</a:t>
            </a:r>
          </a:p>
          <a:p>
            <a:pPr algn="ctr"/>
            <a:r>
              <a:rPr lang="pt-B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Raciocine e</a:t>
            </a:r>
          </a:p>
          <a:p>
            <a:pPr algn="ctr"/>
            <a:r>
              <a:rPr lang="pt-B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Explore com</a:t>
            </a:r>
          </a:p>
          <a:p>
            <a:pPr algn="ctr"/>
            <a:r>
              <a:rPr lang="pt-B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Facilidade.</a:t>
            </a:r>
          </a:p>
          <a:p>
            <a:pPr algn="ctr"/>
            <a:endParaRPr lang="pt-B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102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5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style.fontFamily</p:attrName>
                                        </p:attrNameLst>
                                      </p:cBhvr>
                                      <p:to>
                                        <p:strVal val="Bernard MT Condense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03288"/>
            <a:ext cx="8229600" cy="1143000"/>
          </a:xfrm>
          <a:effectLst>
            <a:glow rad="228600">
              <a:schemeClr val="accent1">
                <a:satMod val="175000"/>
                <a:alpha val="40000"/>
              </a:schemeClr>
            </a:glow>
            <a:innerShdw blurRad="63500" dist="50800" dir="5400000">
              <a:prstClr val="black">
                <a:alpha val="50000"/>
              </a:prstClr>
            </a:innerShdw>
            <a:reflection blurRad="6350" stA="50000" endA="300" endPos="55000" dir="5400000" sy="-100000" algn="bl" rotWithShape="0"/>
          </a:effectLst>
          <a:scene3d>
            <a:camera prst="obliqueBottomLeft"/>
            <a:lightRig rig="threePt" dir="t"/>
          </a:scene3d>
          <a:sp3d>
            <a:bevelT prst="slope"/>
          </a:sp3d>
        </p:spPr>
        <p:txBody>
          <a:bodyPr>
            <a:normAutofit fontScale="90000"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pt-BR" dirty="0" smtClean="0"/>
              <a:t>Encontre, ganhe, vença, conquiste e aprenda</a:t>
            </a:r>
            <a:endParaRPr lang="pt-BR" dirty="0"/>
          </a:p>
        </p:txBody>
      </p:sp>
      <p:grpSp>
        <p:nvGrpSpPr>
          <p:cNvPr id="2053" name="Group 5"/>
          <p:cNvGrpSpPr>
            <a:grpSpLocks noChangeAspect="1"/>
          </p:cNvGrpSpPr>
          <p:nvPr/>
        </p:nvGrpSpPr>
        <p:grpSpPr bwMode="auto">
          <a:xfrm>
            <a:off x="323528" y="2649538"/>
            <a:ext cx="4176713" cy="4208462"/>
            <a:chOff x="0" y="1669"/>
            <a:chExt cx="2631" cy="2651"/>
          </a:xfrm>
        </p:grpSpPr>
        <p:sp>
          <p:nvSpPr>
            <p:cNvPr id="2052" name="AutoShape 4"/>
            <p:cNvSpPr>
              <a:spLocks noChangeAspect="1" noChangeArrowheads="1" noTextEdit="1"/>
            </p:cNvSpPr>
            <p:nvPr/>
          </p:nvSpPr>
          <p:spPr bwMode="auto">
            <a:xfrm>
              <a:off x="0" y="1669"/>
              <a:ext cx="2631" cy="26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angl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820" y="2785"/>
              <a:ext cx="89" cy="87"/>
            </a:xfrm>
            <a:custGeom>
              <a:avLst/>
              <a:gdLst/>
              <a:ahLst/>
              <a:cxnLst>
                <a:cxn ang="0">
                  <a:pos x="44" y="87"/>
                </a:cxn>
                <a:cxn ang="0">
                  <a:pos x="54" y="86"/>
                </a:cxn>
                <a:cxn ang="0">
                  <a:pos x="62" y="84"/>
                </a:cxn>
                <a:cxn ang="0">
                  <a:pos x="69" y="80"/>
                </a:cxn>
                <a:cxn ang="0">
                  <a:pos x="75" y="75"/>
                </a:cxn>
                <a:cxn ang="0">
                  <a:pos x="81" y="68"/>
                </a:cxn>
                <a:cxn ang="0">
                  <a:pos x="85" y="62"/>
                </a:cxn>
                <a:cxn ang="0">
                  <a:pos x="87" y="54"/>
                </a:cxn>
                <a:cxn ang="0">
                  <a:pos x="89" y="44"/>
                </a:cxn>
                <a:cxn ang="0">
                  <a:pos x="87" y="35"/>
                </a:cxn>
                <a:cxn ang="0">
                  <a:pos x="85" y="27"/>
                </a:cxn>
                <a:cxn ang="0">
                  <a:pos x="81" y="20"/>
                </a:cxn>
                <a:cxn ang="0">
                  <a:pos x="75" y="13"/>
                </a:cxn>
                <a:cxn ang="0">
                  <a:pos x="69" y="8"/>
                </a:cxn>
                <a:cxn ang="0">
                  <a:pos x="62" y="4"/>
                </a:cxn>
                <a:cxn ang="0">
                  <a:pos x="54" y="1"/>
                </a:cxn>
                <a:cxn ang="0">
                  <a:pos x="44" y="0"/>
                </a:cxn>
                <a:cxn ang="0">
                  <a:pos x="35" y="1"/>
                </a:cxn>
                <a:cxn ang="0">
                  <a:pos x="27" y="4"/>
                </a:cxn>
                <a:cxn ang="0">
                  <a:pos x="20" y="8"/>
                </a:cxn>
                <a:cxn ang="0">
                  <a:pos x="14" y="13"/>
                </a:cxn>
                <a:cxn ang="0">
                  <a:pos x="8" y="20"/>
                </a:cxn>
                <a:cxn ang="0">
                  <a:pos x="4" y="27"/>
                </a:cxn>
                <a:cxn ang="0">
                  <a:pos x="1" y="35"/>
                </a:cxn>
                <a:cxn ang="0">
                  <a:pos x="0" y="44"/>
                </a:cxn>
                <a:cxn ang="0">
                  <a:pos x="1" y="54"/>
                </a:cxn>
                <a:cxn ang="0">
                  <a:pos x="4" y="62"/>
                </a:cxn>
                <a:cxn ang="0">
                  <a:pos x="8" y="68"/>
                </a:cxn>
                <a:cxn ang="0">
                  <a:pos x="14" y="75"/>
                </a:cxn>
                <a:cxn ang="0">
                  <a:pos x="20" y="80"/>
                </a:cxn>
                <a:cxn ang="0">
                  <a:pos x="27" y="84"/>
                </a:cxn>
                <a:cxn ang="0">
                  <a:pos x="35" y="86"/>
                </a:cxn>
                <a:cxn ang="0">
                  <a:pos x="44" y="87"/>
                </a:cxn>
              </a:cxnLst>
              <a:rect l="0" t="0" r="r" b="b"/>
              <a:pathLst>
                <a:path w="89" h="87">
                  <a:moveTo>
                    <a:pt x="44" y="87"/>
                  </a:moveTo>
                  <a:lnTo>
                    <a:pt x="54" y="86"/>
                  </a:lnTo>
                  <a:lnTo>
                    <a:pt x="62" y="84"/>
                  </a:lnTo>
                  <a:lnTo>
                    <a:pt x="69" y="80"/>
                  </a:lnTo>
                  <a:lnTo>
                    <a:pt x="75" y="75"/>
                  </a:lnTo>
                  <a:lnTo>
                    <a:pt x="81" y="68"/>
                  </a:lnTo>
                  <a:lnTo>
                    <a:pt x="85" y="62"/>
                  </a:lnTo>
                  <a:lnTo>
                    <a:pt x="87" y="54"/>
                  </a:lnTo>
                  <a:lnTo>
                    <a:pt x="89" y="44"/>
                  </a:lnTo>
                  <a:lnTo>
                    <a:pt x="87" y="35"/>
                  </a:lnTo>
                  <a:lnTo>
                    <a:pt x="85" y="27"/>
                  </a:lnTo>
                  <a:lnTo>
                    <a:pt x="81" y="20"/>
                  </a:lnTo>
                  <a:lnTo>
                    <a:pt x="75" y="13"/>
                  </a:lnTo>
                  <a:lnTo>
                    <a:pt x="69" y="8"/>
                  </a:lnTo>
                  <a:lnTo>
                    <a:pt x="62" y="4"/>
                  </a:lnTo>
                  <a:lnTo>
                    <a:pt x="54" y="1"/>
                  </a:lnTo>
                  <a:lnTo>
                    <a:pt x="44" y="0"/>
                  </a:lnTo>
                  <a:lnTo>
                    <a:pt x="35" y="1"/>
                  </a:lnTo>
                  <a:lnTo>
                    <a:pt x="27" y="4"/>
                  </a:lnTo>
                  <a:lnTo>
                    <a:pt x="20" y="8"/>
                  </a:lnTo>
                  <a:lnTo>
                    <a:pt x="14" y="13"/>
                  </a:lnTo>
                  <a:lnTo>
                    <a:pt x="8" y="20"/>
                  </a:lnTo>
                  <a:lnTo>
                    <a:pt x="4" y="27"/>
                  </a:lnTo>
                  <a:lnTo>
                    <a:pt x="1" y="35"/>
                  </a:lnTo>
                  <a:lnTo>
                    <a:pt x="0" y="44"/>
                  </a:lnTo>
                  <a:lnTo>
                    <a:pt x="1" y="54"/>
                  </a:lnTo>
                  <a:lnTo>
                    <a:pt x="4" y="62"/>
                  </a:lnTo>
                  <a:lnTo>
                    <a:pt x="8" y="68"/>
                  </a:lnTo>
                  <a:lnTo>
                    <a:pt x="14" y="75"/>
                  </a:lnTo>
                  <a:lnTo>
                    <a:pt x="20" y="80"/>
                  </a:lnTo>
                  <a:lnTo>
                    <a:pt x="27" y="84"/>
                  </a:lnTo>
                  <a:lnTo>
                    <a:pt x="35" y="86"/>
                  </a:lnTo>
                  <a:lnTo>
                    <a:pt x="44" y="87"/>
                  </a:lnTo>
                  <a:close/>
                </a:path>
              </a:pathLst>
            </a:custGeom>
            <a:solidFill>
              <a:srgbClr val="7FBFFF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1516" y="3425"/>
              <a:ext cx="88" cy="87"/>
            </a:xfrm>
            <a:custGeom>
              <a:avLst/>
              <a:gdLst/>
              <a:ahLst/>
              <a:cxnLst>
                <a:cxn ang="0">
                  <a:pos x="44" y="87"/>
                </a:cxn>
                <a:cxn ang="0">
                  <a:pos x="53" y="86"/>
                </a:cxn>
                <a:cxn ang="0">
                  <a:pos x="61" y="83"/>
                </a:cxn>
                <a:cxn ang="0">
                  <a:pos x="68" y="79"/>
                </a:cxn>
                <a:cxn ang="0">
                  <a:pos x="74" y="74"/>
                </a:cxn>
                <a:cxn ang="0">
                  <a:pos x="80" y="67"/>
                </a:cxn>
                <a:cxn ang="0">
                  <a:pos x="84" y="60"/>
                </a:cxn>
                <a:cxn ang="0">
                  <a:pos x="87" y="52"/>
                </a:cxn>
                <a:cxn ang="0">
                  <a:pos x="88" y="43"/>
                </a:cxn>
                <a:cxn ang="0">
                  <a:pos x="87" y="33"/>
                </a:cxn>
                <a:cxn ang="0">
                  <a:pos x="84" y="25"/>
                </a:cxn>
                <a:cxn ang="0">
                  <a:pos x="80" y="19"/>
                </a:cxn>
                <a:cxn ang="0">
                  <a:pos x="74" y="12"/>
                </a:cxn>
                <a:cxn ang="0">
                  <a:pos x="68" y="6"/>
                </a:cxn>
                <a:cxn ang="0">
                  <a:pos x="61" y="2"/>
                </a:cxn>
                <a:cxn ang="0">
                  <a:pos x="53" y="1"/>
                </a:cxn>
                <a:cxn ang="0">
                  <a:pos x="44" y="0"/>
                </a:cxn>
                <a:cxn ang="0">
                  <a:pos x="34" y="1"/>
                </a:cxn>
                <a:cxn ang="0">
                  <a:pos x="26" y="2"/>
                </a:cxn>
                <a:cxn ang="0">
                  <a:pos x="19" y="6"/>
                </a:cxn>
                <a:cxn ang="0">
                  <a:pos x="13" y="12"/>
                </a:cxn>
                <a:cxn ang="0">
                  <a:pos x="7" y="19"/>
                </a:cxn>
                <a:cxn ang="0">
                  <a:pos x="3" y="25"/>
                </a:cxn>
                <a:cxn ang="0">
                  <a:pos x="2" y="33"/>
                </a:cxn>
                <a:cxn ang="0">
                  <a:pos x="0" y="43"/>
                </a:cxn>
                <a:cxn ang="0">
                  <a:pos x="2" y="52"/>
                </a:cxn>
                <a:cxn ang="0">
                  <a:pos x="3" y="60"/>
                </a:cxn>
                <a:cxn ang="0">
                  <a:pos x="7" y="67"/>
                </a:cxn>
                <a:cxn ang="0">
                  <a:pos x="13" y="74"/>
                </a:cxn>
                <a:cxn ang="0">
                  <a:pos x="19" y="79"/>
                </a:cxn>
                <a:cxn ang="0">
                  <a:pos x="26" y="83"/>
                </a:cxn>
                <a:cxn ang="0">
                  <a:pos x="34" y="86"/>
                </a:cxn>
                <a:cxn ang="0">
                  <a:pos x="44" y="87"/>
                </a:cxn>
              </a:cxnLst>
              <a:rect l="0" t="0" r="r" b="b"/>
              <a:pathLst>
                <a:path w="88" h="87">
                  <a:moveTo>
                    <a:pt x="44" y="87"/>
                  </a:moveTo>
                  <a:lnTo>
                    <a:pt x="53" y="86"/>
                  </a:lnTo>
                  <a:lnTo>
                    <a:pt x="61" y="83"/>
                  </a:lnTo>
                  <a:lnTo>
                    <a:pt x="68" y="79"/>
                  </a:lnTo>
                  <a:lnTo>
                    <a:pt x="74" y="74"/>
                  </a:lnTo>
                  <a:lnTo>
                    <a:pt x="80" y="67"/>
                  </a:lnTo>
                  <a:lnTo>
                    <a:pt x="84" y="60"/>
                  </a:lnTo>
                  <a:lnTo>
                    <a:pt x="87" y="52"/>
                  </a:lnTo>
                  <a:lnTo>
                    <a:pt x="88" y="43"/>
                  </a:lnTo>
                  <a:lnTo>
                    <a:pt x="87" y="33"/>
                  </a:lnTo>
                  <a:lnTo>
                    <a:pt x="84" y="25"/>
                  </a:lnTo>
                  <a:lnTo>
                    <a:pt x="80" y="19"/>
                  </a:lnTo>
                  <a:lnTo>
                    <a:pt x="74" y="12"/>
                  </a:lnTo>
                  <a:lnTo>
                    <a:pt x="68" y="6"/>
                  </a:lnTo>
                  <a:lnTo>
                    <a:pt x="61" y="2"/>
                  </a:lnTo>
                  <a:lnTo>
                    <a:pt x="53" y="1"/>
                  </a:lnTo>
                  <a:lnTo>
                    <a:pt x="44" y="0"/>
                  </a:lnTo>
                  <a:lnTo>
                    <a:pt x="34" y="1"/>
                  </a:lnTo>
                  <a:lnTo>
                    <a:pt x="26" y="2"/>
                  </a:lnTo>
                  <a:lnTo>
                    <a:pt x="19" y="6"/>
                  </a:lnTo>
                  <a:lnTo>
                    <a:pt x="13" y="12"/>
                  </a:lnTo>
                  <a:lnTo>
                    <a:pt x="7" y="19"/>
                  </a:lnTo>
                  <a:lnTo>
                    <a:pt x="3" y="25"/>
                  </a:lnTo>
                  <a:lnTo>
                    <a:pt x="2" y="33"/>
                  </a:lnTo>
                  <a:lnTo>
                    <a:pt x="0" y="43"/>
                  </a:lnTo>
                  <a:lnTo>
                    <a:pt x="2" y="52"/>
                  </a:lnTo>
                  <a:lnTo>
                    <a:pt x="3" y="60"/>
                  </a:lnTo>
                  <a:lnTo>
                    <a:pt x="7" y="67"/>
                  </a:lnTo>
                  <a:lnTo>
                    <a:pt x="13" y="74"/>
                  </a:lnTo>
                  <a:lnTo>
                    <a:pt x="19" y="79"/>
                  </a:lnTo>
                  <a:lnTo>
                    <a:pt x="26" y="83"/>
                  </a:lnTo>
                  <a:lnTo>
                    <a:pt x="34" y="86"/>
                  </a:lnTo>
                  <a:lnTo>
                    <a:pt x="44" y="87"/>
                  </a:lnTo>
                  <a:close/>
                </a:path>
              </a:pathLst>
            </a:custGeom>
            <a:solidFill>
              <a:srgbClr val="7FBFFF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1141" y="3831"/>
              <a:ext cx="479" cy="359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303"/>
                </a:cxn>
                <a:cxn ang="0">
                  <a:pos x="138" y="224"/>
                </a:cxn>
                <a:cxn ang="0">
                  <a:pos x="138" y="359"/>
                </a:cxn>
                <a:cxn ang="0">
                  <a:pos x="234" y="359"/>
                </a:cxn>
                <a:cxn ang="0">
                  <a:pos x="234" y="172"/>
                </a:cxn>
                <a:cxn ang="0">
                  <a:pos x="392" y="83"/>
                </a:cxn>
                <a:cxn ang="0">
                  <a:pos x="392" y="340"/>
                </a:cxn>
                <a:cxn ang="0">
                  <a:pos x="479" y="340"/>
                </a:cxn>
                <a:cxn ang="0">
                  <a:pos x="479" y="0"/>
                </a:cxn>
                <a:cxn ang="0">
                  <a:pos x="0" y="1"/>
                </a:cxn>
              </a:cxnLst>
              <a:rect l="0" t="0" r="r" b="b"/>
              <a:pathLst>
                <a:path w="479" h="359">
                  <a:moveTo>
                    <a:pt x="0" y="1"/>
                  </a:moveTo>
                  <a:lnTo>
                    <a:pt x="0" y="303"/>
                  </a:lnTo>
                  <a:lnTo>
                    <a:pt x="138" y="224"/>
                  </a:lnTo>
                  <a:lnTo>
                    <a:pt x="138" y="359"/>
                  </a:lnTo>
                  <a:lnTo>
                    <a:pt x="234" y="359"/>
                  </a:lnTo>
                  <a:lnTo>
                    <a:pt x="234" y="172"/>
                  </a:lnTo>
                  <a:lnTo>
                    <a:pt x="392" y="83"/>
                  </a:lnTo>
                  <a:lnTo>
                    <a:pt x="392" y="340"/>
                  </a:lnTo>
                  <a:lnTo>
                    <a:pt x="479" y="340"/>
                  </a:lnTo>
                  <a:lnTo>
                    <a:pt x="479" y="0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7FBFFF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1141" y="3505"/>
              <a:ext cx="140" cy="236"/>
            </a:xfrm>
            <a:custGeom>
              <a:avLst/>
              <a:gdLst/>
              <a:ahLst/>
              <a:cxnLst>
                <a:cxn ang="0">
                  <a:pos x="140" y="236"/>
                </a:cxn>
                <a:cxn ang="0">
                  <a:pos x="140" y="144"/>
                </a:cxn>
                <a:cxn ang="0">
                  <a:pos x="0" y="0"/>
                </a:cxn>
                <a:cxn ang="0">
                  <a:pos x="0" y="236"/>
                </a:cxn>
                <a:cxn ang="0">
                  <a:pos x="140" y="236"/>
                </a:cxn>
              </a:cxnLst>
              <a:rect l="0" t="0" r="r" b="b"/>
              <a:pathLst>
                <a:path w="140" h="236">
                  <a:moveTo>
                    <a:pt x="140" y="236"/>
                  </a:moveTo>
                  <a:lnTo>
                    <a:pt x="140" y="144"/>
                  </a:lnTo>
                  <a:lnTo>
                    <a:pt x="0" y="0"/>
                  </a:lnTo>
                  <a:lnTo>
                    <a:pt x="0" y="236"/>
                  </a:lnTo>
                  <a:lnTo>
                    <a:pt x="140" y="236"/>
                  </a:lnTo>
                  <a:close/>
                </a:path>
              </a:pathLst>
            </a:custGeom>
            <a:solidFill>
              <a:srgbClr val="7FBFFF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624" y="2589"/>
              <a:ext cx="909" cy="1152"/>
            </a:xfrm>
            <a:custGeom>
              <a:avLst/>
              <a:gdLst/>
              <a:ahLst/>
              <a:cxnLst>
                <a:cxn ang="0">
                  <a:pos x="192" y="1"/>
                </a:cxn>
                <a:cxn ang="0">
                  <a:pos x="0" y="463"/>
                </a:cxn>
                <a:cxn ang="0">
                  <a:pos x="751" y="1031"/>
                </a:cxn>
                <a:cxn ang="0">
                  <a:pos x="909" y="1152"/>
                </a:cxn>
                <a:cxn ang="0">
                  <a:pos x="898" y="1024"/>
                </a:cxn>
                <a:cxn ang="0">
                  <a:pos x="878" y="1017"/>
                </a:cxn>
                <a:cxn ang="0">
                  <a:pos x="859" y="1006"/>
                </a:cxn>
                <a:cxn ang="0">
                  <a:pos x="843" y="993"/>
                </a:cxn>
                <a:cxn ang="0">
                  <a:pos x="825" y="975"/>
                </a:cxn>
                <a:cxn ang="0">
                  <a:pos x="809" y="951"/>
                </a:cxn>
                <a:cxn ang="0">
                  <a:pos x="800" y="926"/>
                </a:cxn>
                <a:cxn ang="0">
                  <a:pos x="794" y="898"/>
                </a:cxn>
                <a:cxn ang="0">
                  <a:pos x="796" y="857"/>
                </a:cxn>
                <a:cxn ang="0">
                  <a:pos x="812" y="811"/>
                </a:cxn>
                <a:cxn ang="0">
                  <a:pos x="841" y="774"/>
                </a:cxn>
                <a:cxn ang="0">
                  <a:pos x="882" y="748"/>
                </a:cxn>
                <a:cxn ang="0">
                  <a:pos x="905" y="649"/>
                </a:cxn>
                <a:cxn ang="0">
                  <a:pos x="421" y="0"/>
                </a:cxn>
                <a:cxn ang="0">
                  <a:pos x="278" y="103"/>
                </a:cxn>
                <a:cxn ang="0">
                  <a:pos x="297" y="108"/>
                </a:cxn>
                <a:cxn ang="0">
                  <a:pos x="314" y="116"/>
                </a:cxn>
                <a:cxn ang="0">
                  <a:pos x="332" y="127"/>
                </a:cxn>
                <a:cxn ang="0">
                  <a:pos x="347" y="141"/>
                </a:cxn>
                <a:cxn ang="0">
                  <a:pos x="365" y="164"/>
                </a:cxn>
                <a:cxn ang="0">
                  <a:pos x="379" y="188"/>
                </a:cxn>
                <a:cxn ang="0">
                  <a:pos x="387" y="216"/>
                </a:cxn>
                <a:cxn ang="0">
                  <a:pos x="390" y="244"/>
                </a:cxn>
                <a:cxn ang="0">
                  <a:pos x="386" y="280"/>
                </a:cxn>
                <a:cxn ang="0">
                  <a:pos x="372" y="314"/>
                </a:cxn>
                <a:cxn ang="0">
                  <a:pos x="731" y="778"/>
                </a:cxn>
                <a:cxn ang="0">
                  <a:pos x="312" y="375"/>
                </a:cxn>
                <a:cxn ang="0">
                  <a:pos x="294" y="383"/>
                </a:cxn>
                <a:cxn ang="0">
                  <a:pos x="274" y="389"/>
                </a:cxn>
                <a:cxn ang="0">
                  <a:pos x="254" y="392"/>
                </a:cxn>
                <a:cxn ang="0">
                  <a:pos x="228" y="391"/>
                </a:cxn>
                <a:cxn ang="0">
                  <a:pos x="200" y="385"/>
                </a:cxn>
                <a:cxn ang="0">
                  <a:pos x="175" y="375"/>
                </a:cxn>
                <a:cxn ang="0">
                  <a:pos x="150" y="358"/>
                </a:cxn>
                <a:cxn ang="0">
                  <a:pos x="130" y="338"/>
                </a:cxn>
                <a:cxn ang="0">
                  <a:pos x="114" y="314"/>
                </a:cxn>
                <a:cxn ang="0">
                  <a:pos x="103" y="287"/>
                </a:cxn>
                <a:cxn ang="0">
                  <a:pos x="98" y="259"/>
                </a:cxn>
                <a:cxn ang="0">
                  <a:pos x="99" y="220"/>
                </a:cxn>
                <a:cxn ang="0">
                  <a:pos x="114" y="176"/>
                </a:cxn>
                <a:cxn ang="0">
                  <a:pos x="140" y="139"/>
                </a:cxn>
                <a:cxn ang="0">
                  <a:pos x="173" y="112"/>
                </a:cxn>
              </a:cxnLst>
              <a:rect l="0" t="0" r="r" b="b"/>
              <a:pathLst>
                <a:path w="909" h="1152">
                  <a:moveTo>
                    <a:pt x="192" y="104"/>
                  </a:moveTo>
                  <a:lnTo>
                    <a:pt x="192" y="1"/>
                  </a:lnTo>
                  <a:lnTo>
                    <a:pt x="0" y="1"/>
                  </a:lnTo>
                  <a:lnTo>
                    <a:pt x="0" y="463"/>
                  </a:lnTo>
                  <a:lnTo>
                    <a:pt x="181" y="463"/>
                  </a:lnTo>
                  <a:lnTo>
                    <a:pt x="751" y="1031"/>
                  </a:lnTo>
                  <a:lnTo>
                    <a:pt x="751" y="1152"/>
                  </a:lnTo>
                  <a:lnTo>
                    <a:pt x="909" y="1152"/>
                  </a:lnTo>
                  <a:lnTo>
                    <a:pt x="909" y="1027"/>
                  </a:lnTo>
                  <a:lnTo>
                    <a:pt x="898" y="1024"/>
                  </a:lnTo>
                  <a:lnTo>
                    <a:pt x="888" y="1021"/>
                  </a:lnTo>
                  <a:lnTo>
                    <a:pt x="878" y="1017"/>
                  </a:lnTo>
                  <a:lnTo>
                    <a:pt x="868" y="1012"/>
                  </a:lnTo>
                  <a:lnTo>
                    <a:pt x="859" y="1006"/>
                  </a:lnTo>
                  <a:lnTo>
                    <a:pt x="851" y="1000"/>
                  </a:lnTo>
                  <a:lnTo>
                    <a:pt x="843" y="993"/>
                  </a:lnTo>
                  <a:lnTo>
                    <a:pt x="835" y="986"/>
                  </a:lnTo>
                  <a:lnTo>
                    <a:pt x="825" y="975"/>
                  </a:lnTo>
                  <a:lnTo>
                    <a:pt x="817" y="963"/>
                  </a:lnTo>
                  <a:lnTo>
                    <a:pt x="809" y="951"/>
                  </a:lnTo>
                  <a:lnTo>
                    <a:pt x="804" y="938"/>
                  </a:lnTo>
                  <a:lnTo>
                    <a:pt x="800" y="926"/>
                  </a:lnTo>
                  <a:lnTo>
                    <a:pt x="796" y="911"/>
                  </a:lnTo>
                  <a:lnTo>
                    <a:pt x="794" y="898"/>
                  </a:lnTo>
                  <a:lnTo>
                    <a:pt x="793" y="883"/>
                  </a:lnTo>
                  <a:lnTo>
                    <a:pt x="796" y="857"/>
                  </a:lnTo>
                  <a:lnTo>
                    <a:pt x="801" y="833"/>
                  </a:lnTo>
                  <a:lnTo>
                    <a:pt x="812" y="811"/>
                  </a:lnTo>
                  <a:lnTo>
                    <a:pt x="825" y="791"/>
                  </a:lnTo>
                  <a:lnTo>
                    <a:pt x="841" y="774"/>
                  </a:lnTo>
                  <a:lnTo>
                    <a:pt x="860" y="759"/>
                  </a:lnTo>
                  <a:lnTo>
                    <a:pt x="882" y="748"/>
                  </a:lnTo>
                  <a:lnTo>
                    <a:pt x="905" y="742"/>
                  </a:lnTo>
                  <a:lnTo>
                    <a:pt x="905" y="649"/>
                  </a:lnTo>
                  <a:lnTo>
                    <a:pt x="421" y="161"/>
                  </a:lnTo>
                  <a:lnTo>
                    <a:pt x="421" y="0"/>
                  </a:lnTo>
                  <a:lnTo>
                    <a:pt x="278" y="1"/>
                  </a:lnTo>
                  <a:lnTo>
                    <a:pt x="278" y="103"/>
                  </a:lnTo>
                  <a:lnTo>
                    <a:pt x="288" y="106"/>
                  </a:lnTo>
                  <a:lnTo>
                    <a:pt x="297" y="108"/>
                  </a:lnTo>
                  <a:lnTo>
                    <a:pt x="306" y="112"/>
                  </a:lnTo>
                  <a:lnTo>
                    <a:pt x="314" y="116"/>
                  </a:lnTo>
                  <a:lnTo>
                    <a:pt x="324" y="122"/>
                  </a:lnTo>
                  <a:lnTo>
                    <a:pt x="332" y="127"/>
                  </a:lnTo>
                  <a:lnTo>
                    <a:pt x="340" y="134"/>
                  </a:lnTo>
                  <a:lnTo>
                    <a:pt x="347" y="141"/>
                  </a:lnTo>
                  <a:lnTo>
                    <a:pt x="356" y="151"/>
                  </a:lnTo>
                  <a:lnTo>
                    <a:pt x="365" y="164"/>
                  </a:lnTo>
                  <a:lnTo>
                    <a:pt x="372" y="176"/>
                  </a:lnTo>
                  <a:lnTo>
                    <a:pt x="379" y="188"/>
                  </a:lnTo>
                  <a:lnTo>
                    <a:pt x="383" y="201"/>
                  </a:lnTo>
                  <a:lnTo>
                    <a:pt x="387" y="216"/>
                  </a:lnTo>
                  <a:lnTo>
                    <a:pt x="388" y="229"/>
                  </a:lnTo>
                  <a:lnTo>
                    <a:pt x="390" y="244"/>
                  </a:lnTo>
                  <a:lnTo>
                    <a:pt x="388" y="263"/>
                  </a:lnTo>
                  <a:lnTo>
                    <a:pt x="386" y="280"/>
                  </a:lnTo>
                  <a:lnTo>
                    <a:pt x="379" y="298"/>
                  </a:lnTo>
                  <a:lnTo>
                    <a:pt x="372" y="314"/>
                  </a:lnTo>
                  <a:lnTo>
                    <a:pt x="727" y="669"/>
                  </a:lnTo>
                  <a:lnTo>
                    <a:pt x="731" y="778"/>
                  </a:lnTo>
                  <a:lnTo>
                    <a:pt x="321" y="369"/>
                  </a:lnTo>
                  <a:lnTo>
                    <a:pt x="312" y="375"/>
                  </a:lnTo>
                  <a:lnTo>
                    <a:pt x="304" y="379"/>
                  </a:lnTo>
                  <a:lnTo>
                    <a:pt x="294" y="383"/>
                  </a:lnTo>
                  <a:lnTo>
                    <a:pt x="285" y="387"/>
                  </a:lnTo>
                  <a:lnTo>
                    <a:pt x="274" y="389"/>
                  </a:lnTo>
                  <a:lnTo>
                    <a:pt x="265" y="391"/>
                  </a:lnTo>
                  <a:lnTo>
                    <a:pt x="254" y="392"/>
                  </a:lnTo>
                  <a:lnTo>
                    <a:pt x="243" y="392"/>
                  </a:lnTo>
                  <a:lnTo>
                    <a:pt x="228" y="391"/>
                  </a:lnTo>
                  <a:lnTo>
                    <a:pt x="215" y="389"/>
                  </a:lnTo>
                  <a:lnTo>
                    <a:pt x="200" y="385"/>
                  </a:lnTo>
                  <a:lnTo>
                    <a:pt x="187" y="380"/>
                  </a:lnTo>
                  <a:lnTo>
                    <a:pt x="175" y="375"/>
                  </a:lnTo>
                  <a:lnTo>
                    <a:pt x="161" y="367"/>
                  </a:lnTo>
                  <a:lnTo>
                    <a:pt x="150" y="358"/>
                  </a:lnTo>
                  <a:lnTo>
                    <a:pt x="140" y="349"/>
                  </a:lnTo>
                  <a:lnTo>
                    <a:pt x="130" y="338"/>
                  </a:lnTo>
                  <a:lnTo>
                    <a:pt x="121" y="326"/>
                  </a:lnTo>
                  <a:lnTo>
                    <a:pt x="114" y="314"/>
                  </a:lnTo>
                  <a:lnTo>
                    <a:pt x="107" y="301"/>
                  </a:lnTo>
                  <a:lnTo>
                    <a:pt x="103" y="287"/>
                  </a:lnTo>
                  <a:lnTo>
                    <a:pt x="99" y="274"/>
                  </a:lnTo>
                  <a:lnTo>
                    <a:pt x="98" y="259"/>
                  </a:lnTo>
                  <a:lnTo>
                    <a:pt x="97" y="244"/>
                  </a:lnTo>
                  <a:lnTo>
                    <a:pt x="99" y="220"/>
                  </a:lnTo>
                  <a:lnTo>
                    <a:pt x="105" y="197"/>
                  </a:lnTo>
                  <a:lnTo>
                    <a:pt x="114" y="176"/>
                  </a:lnTo>
                  <a:lnTo>
                    <a:pt x="126" y="155"/>
                  </a:lnTo>
                  <a:lnTo>
                    <a:pt x="140" y="139"/>
                  </a:lnTo>
                  <a:lnTo>
                    <a:pt x="156" y="125"/>
                  </a:lnTo>
                  <a:lnTo>
                    <a:pt x="173" y="112"/>
                  </a:lnTo>
                  <a:lnTo>
                    <a:pt x="192" y="104"/>
                  </a:lnTo>
                  <a:close/>
                </a:path>
              </a:pathLst>
            </a:custGeom>
            <a:solidFill>
              <a:srgbClr val="7FBFFF"/>
            </a:solidFill>
            <a:ln w="9525">
              <a:noFill/>
              <a:round/>
              <a:headEnd/>
              <a:tailEnd/>
            </a:ln>
            <a:effectLst>
              <a:glow rad="63500">
                <a:schemeClr val="accent2">
                  <a:satMod val="175000"/>
                  <a:alpha val="40000"/>
                </a:schemeClr>
              </a:glow>
            </a:effectLst>
            <a:scene3d>
              <a:camera prst="perspectiveContrastingLeftFacing"/>
              <a:lightRig rig="threePt" dir="t"/>
            </a:scene3d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>
                <a:solidFill>
                  <a:schemeClr val="bg2"/>
                </a:solidFill>
              </a:endParaRPr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1136" y="2589"/>
              <a:ext cx="160" cy="297"/>
            </a:xfrm>
            <a:custGeom>
              <a:avLst/>
              <a:gdLst/>
              <a:ahLst/>
              <a:cxnLst>
                <a:cxn ang="0">
                  <a:pos x="0" y="137"/>
                </a:cxn>
                <a:cxn ang="0">
                  <a:pos x="160" y="297"/>
                </a:cxn>
                <a:cxn ang="0">
                  <a:pos x="160" y="0"/>
                </a:cxn>
                <a:cxn ang="0">
                  <a:pos x="0" y="1"/>
                </a:cxn>
                <a:cxn ang="0">
                  <a:pos x="0" y="137"/>
                </a:cxn>
              </a:cxnLst>
              <a:rect l="0" t="0" r="r" b="b"/>
              <a:pathLst>
                <a:path w="160" h="297">
                  <a:moveTo>
                    <a:pt x="0" y="137"/>
                  </a:moveTo>
                  <a:lnTo>
                    <a:pt x="160" y="297"/>
                  </a:lnTo>
                  <a:lnTo>
                    <a:pt x="160" y="0"/>
                  </a:lnTo>
                  <a:lnTo>
                    <a:pt x="0" y="1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rgbClr val="7FBFFF"/>
            </a:solidFill>
            <a:ln w="9525">
              <a:noFill/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0" y="2896"/>
              <a:ext cx="1055" cy="1424"/>
            </a:xfrm>
            <a:custGeom>
              <a:avLst/>
              <a:gdLst/>
              <a:ahLst/>
              <a:cxnLst>
                <a:cxn ang="0">
                  <a:pos x="905" y="1290"/>
                </a:cxn>
                <a:cxn ang="0">
                  <a:pos x="807" y="1288"/>
                </a:cxn>
                <a:cxn ang="0">
                  <a:pos x="805" y="936"/>
                </a:cxn>
                <a:cxn ang="0">
                  <a:pos x="524" y="933"/>
                </a:cxn>
                <a:cxn ang="0">
                  <a:pos x="524" y="702"/>
                </a:cxn>
                <a:cxn ang="0">
                  <a:pos x="255" y="702"/>
                </a:cxn>
                <a:cxn ang="0">
                  <a:pos x="255" y="609"/>
                </a:cxn>
                <a:cxn ang="0">
                  <a:pos x="524" y="609"/>
                </a:cxn>
                <a:cxn ang="0">
                  <a:pos x="524" y="468"/>
                </a:cxn>
                <a:cxn ang="0">
                  <a:pos x="259" y="468"/>
                </a:cxn>
                <a:cxn ang="0">
                  <a:pos x="259" y="377"/>
                </a:cxn>
                <a:cxn ang="0">
                  <a:pos x="524" y="377"/>
                </a:cxn>
                <a:cxn ang="0">
                  <a:pos x="524" y="232"/>
                </a:cxn>
                <a:cxn ang="0">
                  <a:pos x="259" y="234"/>
                </a:cxn>
                <a:cxn ang="0">
                  <a:pos x="258" y="142"/>
                </a:cxn>
                <a:cxn ang="0">
                  <a:pos x="524" y="142"/>
                </a:cxn>
                <a:cxn ang="0">
                  <a:pos x="524" y="0"/>
                </a:cxn>
                <a:cxn ang="0">
                  <a:pos x="278" y="0"/>
                </a:cxn>
                <a:cxn ang="0">
                  <a:pos x="0" y="720"/>
                </a:cxn>
                <a:cxn ang="0">
                  <a:pos x="65" y="746"/>
                </a:cxn>
                <a:cxn ang="0">
                  <a:pos x="126" y="775"/>
                </a:cxn>
                <a:cxn ang="0">
                  <a:pos x="188" y="807"/>
                </a:cxn>
                <a:cxn ang="0">
                  <a:pos x="247" y="842"/>
                </a:cxn>
                <a:cxn ang="0">
                  <a:pos x="305" y="878"/>
                </a:cxn>
                <a:cxn ang="0">
                  <a:pos x="362" y="917"/>
                </a:cxn>
                <a:cxn ang="0">
                  <a:pos x="417" y="959"/>
                </a:cxn>
                <a:cxn ang="0">
                  <a:pos x="469" y="1002"/>
                </a:cxn>
                <a:cxn ang="0">
                  <a:pos x="519" y="1048"/>
                </a:cxn>
                <a:cxn ang="0">
                  <a:pos x="567" y="1096"/>
                </a:cxn>
                <a:cxn ang="0">
                  <a:pos x="614" y="1146"/>
                </a:cxn>
                <a:cxn ang="0">
                  <a:pos x="659" y="1198"/>
                </a:cxn>
                <a:cxn ang="0">
                  <a:pos x="700" y="1252"/>
                </a:cxn>
                <a:cxn ang="0">
                  <a:pos x="741" y="1307"/>
                </a:cxn>
                <a:cxn ang="0">
                  <a:pos x="778" y="1365"/>
                </a:cxn>
                <a:cxn ang="0">
                  <a:pos x="813" y="1424"/>
                </a:cxn>
                <a:cxn ang="0">
                  <a:pos x="1055" y="1277"/>
                </a:cxn>
                <a:cxn ang="0">
                  <a:pos x="1055" y="936"/>
                </a:cxn>
                <a:cxn ang="0">
                  <a:pos x="905" y="936"/>
                </a:cxn>
                <a:cxn ang="0">
                  <a:pos x="905" y="1290"/>
                </a:cxn>
              </a:cxnLst>
              <a:rect l="0" t="0" r="r" b="b"/>
              <a:pathLst>
                <a:path w="1055" h="1424">
                  <a:moveTo>
                    <a:pt x="905" y="1290"/>
                  </a:moveTo>
                  <a:lnTo>
                    <a:pt x="807" y="1288"/>
                  </a:lnTo>
                  <a:lnTo>
                    <a:pt x="805" y="936"/>
                  </a:lnTo>
                  <a:lnTo>
                    <a:pt x="524" y="933"/>
                  </a:lnTo>
                  <a:lnTo>
                    <a:pt x="524" y="702"/>
                  </a:lnTo>
                  <a:lnTo>
                    <a:pt x="255" y="702"/>
                  </a:lnTo>
                  <a:lnTo>
                    <a:pt x="255" y="609"/>
                  </a:lnTo>
                  <a:lnTo>
                    <a:pt x="524" y="609"/>
                  </a:lnTo>
                  <a:lnTo>
                    <a:pt x="524" y="468"/>
                  </a:lnTo>
                  <a:lnTo>
                    <a:pt x="259" y="468"/>
                  </a:lnTo>
                  <a:lnTo>
                    <a:pt x="259" y="377"/>
                  </a:lnTo>
                  <a:lnTo>
                    <a:pt x="524" y="377"/>
                  </a:lnTo>
                  <a:lnTo>
                    <a:pt x="524" y="232"/>
                  </a:lnTo>
                  <a:lnTo>
                    <a:pt x="259" y="234"/>
                  </a:lnTo>
                  <a:lnTo>
                    <a:pt x="258" y="142"/>
                  </a:lnTo>
                  <a:lnTo>
                    <a:pt x="524" y="142"/>
                  </a:lnTo>
                  <a:lnTo>
                    <a:pt x="524" y="0"/>
                  </a:lnTo>
                  <a:lnTo>
                    <a:pt x="278" y="0"/>
                  </a:lnTo>
                  <a:lnTo>
                    <a:pt x="0" y="720"/>
                  </a:lnTo>
                  <a:lnTo>
                    <a:pt x="65" y="746"/>
                  </a:lnTo>
                  <a:lnTo>
                    <a:pt x="126" y="775"/>
                  </a:lnTo>
                  <a:lnTo>
                    <a:pt x="188" y="807"/>
                  </a:lnTo>
                  <a:lnTo>
                    <a:pt x="247" y="842"/>
                  </a:lnTo>
                  <a:lnTo>
                    <a:pt x="305" y="878"/>
                  </a:lnTo>
                  <a:lnTo>
                    <a:pt x="362" y="917"/>
                  </a:lnTo>
                  <a:lnTo>
                    <a:pt x="417" y="959"/>
                  </a:lnTo>
                  <a:lnTo>
                    <a:pt x="469" y="1002"/>
                  </a:lnTo>
                  <a:lnTo>
                    <a:pt x="519" y="1048"/>
                  </a:lnTo>
                  <a:lnTo>
                    <a:pt x="567" y="1096"/>
                  </a:lnTo>
                  <a:lnTo>
                    <a:pt x="614" y="1146"/>
                  </a:lnTo>
                  <a:lnTo>
                    <a:pt x="659" y="1198"/>
                  </a:lnTo>
                  <a:lnTo>
                    <a:pt x="700" y="1252"/>
                  </a:lnTo>
                  <a:lnTo>
                    <a:pt x="741" y="1307"/>
                  </a:lnTo>
                  <a:lnTo>
                    <a:pt x="778" y="1365"/>
                  </a:lnTo>
                  <a:lnTo>
                    <a:pt x="813" y="1424"/>
                  </a:lnTo>
                  <a:lnTo>
                    <a:pt x="1055" y="1277"/>
                  </a:lnTo>
                  <a:lnTo>
                    <a:pt x="1055" y="936"/>
                  </a:lnTo>
                  <a:lnTo>
                    <a:pt x="905" y="936"/>
                  </a:lnTo>
                  <a:lnTo>
                    <a:pt x="905" y="1290"/>
                  </a:lnTo>
                  <a:close/>
                </a:path>
              </a:pathLst>
            </a:custGeom>
            <a:solidFill>
              <a:srgbClr val="7FBFFF"/>
            </a:solidFill>
            <a:ln w="9525">
              <a:noFill/>
              <a:round/>
              <a:headEnd/>
              <a:tailEnd/>
            </a:ln>
            <a:scene3d>
              <a:camera prst="perspectiveContrastingLeftFacing"/>
              <a:lightRig rig="threePt" dir="t"/>
            </a:scene3d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61" name="Freeform 13"/>
            <p:cNvSpPr>
              <a:spLocks/>
            </p:cNvSpPr>
            <p:nvPr/>
          </p:nvSpPr>
          <p:spPr bwMode="auto">
            <a:xfrm>
              <a:off x="320" y="1669"/>
              <a:ext cx="2311" cy="2053"/>
            </a:xfrm>
            <a:custGeom>
              <a:avLst/>
              <a:gdLst/>
              <a:ahLst/>
              <a:cxnLst>
                <a:cxn ang="0">
                  <a:pos x="1562" y="2053"/>
                </a:cxn>
                <a:cxn ang="0">
                  <a:pos x="2271" y="1559"/>
                </a:cxn>
                <a:cxn ang="0">
                  <a:pos x="2187" y="1425"/>
                </a:cxn>
                <a:cxn ang="0">
                  <a:pos x="2097" y="1293"/>
                </a:cxn>
                <a:cxn ang="0">
                  <a:pos x="2003" y="1167"/>
                </a:cxn>
                <a:cxn ang="0">
                  <a:pos x="1902" y="1045"/>
                </a:cxn>
                <a:cxn ang="0">
                  <a:pos x="1797" y="926"/>
                </a:cxn>
                <a:cxn ang="0">
                  <a:pos x="1687" y="813"/>
                </a:cxn>
                <a:cxn ang="0">
                  <a:pos x="1573" y="704"/>
                </a:cxn>
                <a:cxn ang="0">
                  <a:pos x="1453" y="601"/>
                </a:cxn>
                <a:cxn ang="0">
                  <a:pos x="1330" y="503"/>
                </a:cxn>
                <a:cxn ang="0">
                  <a:pos x="1202" y="410"/>
                </a:cxn>
                <a:cxn ang="0">
                  <a:pos x="1070" y="323"/>
                </a:cxn>
                <a:cxn ang="0">
                  <a:pos x="934" y="241"/>
                </a:cxn>
                <a:cxn ang="0">
                  <a:pos x="795" y="164"/>
                </a:cxn>
                <a:cxn ang="0">
                  <a:pos x="652" y="94"/>
                </a:cxn>
                <a:cxn ang="0">
                  <a:pos x="505" y="30"/>
                </a:cxn>
                <a:cxn ang="0">
                  <a:pos x="0" y="1123"/>
                </a:cxn>
                <a:cxn ang="0">
                  <a:pos x="204" y="820"/>
                </a:cxn>
                <a:cxn ang="0">
                  <a:pos x="484" y="554"/>
                </a:cxn>
                <a:cxn ang="0">
                  <a:pos x="582" y="820"/>
                </a:cxn>
                <a:cxn ang="0">
                  <a:pos x="718" y="554"/>
                </a:cxn>
                <a:cxn ang="0">
                  <a:pos x="816" y="820"/>
                </a:cxn>
                <a:cxn ang="0">
                  <a:pos x="952" y="554"/>
                </a:cxn>
                <a:cxn ang="0">
                  <a:pos x="1050" y="820"/>
                </a:cxn>
                <a:cxn ang="0">
                  <a:pos x="1184" y="554"/>
                </a:cxn>
                <a:cxn ang="0">
                  <a:pos x="1283" y="820"/>
                </a:cxn>
                <a:cxn ang="0">
                  <a:pos x="1562" y="1084"/>
                </a:cxn>
                <a:cxn ang="0">
                  <a:pos x="1832" y="1184"/>
                </a:cxn>
                <a:cxn ang="0">
                  <a:pos x="1562" y="1317"/>
                </a:cxn>
                <a:cxn ang="0">
                  <a:pos x="1832" y="1418"/>
                </a:cxn>
                <a:cxn ang="0">
                  <a:pos x="1562" y="1551"/>
                </a:cxn>
                <a:cxn ang="0">
                  <a:pos x="1832" y="1652"/>
                </a:cxn>
                <a:cxn ang="0">
                  <a:pos x="1562" y="1785"/>
                </a:cxn>
                <a:cxn ang="0">
                  <a:pos x="1832" y="1885"/>
                </a:cxn>
              </a:cxnLst>
              <a:rect l="0" t="0" r="r" b="b"/>
              <a:pathLst>
                <a:path w="2311" h="2053">
                  <a:moveTo>
                    <a:pt x="1562" y="1885"/>
                  </a:moveTo>
                  <a:lnTo>
                    <a:pt x="1562" y="2053"/>
                  </a:lnTo>
                  <a:lnTo>
                    <a:pt x="2311" y="1628"/>
                  </a:lnTo>
                  <a:lnTo>
                    <a:pt x="2271" y="1559"/>
                  </a:lnTo>
                  <a:lnTo>
                    <a:pt x="2230" y="1491"/>
                  </a:lnTo>
                  <a:lnTo>
                    <a:pt x="2187" y="1425"/>
                  </a:lnTo>
                  <a:lnTo>
                    <a:pt x="2143" y="1358"/>
                  </a:lnTo>
                  <a:lnTo>
                    <a:pt x="2097" y="1293"/>
                  </a:lnTo>
                  <a:lnTo>
                    <a:pt x="2052" y="1230"/>
                  </a:lnTo>
                  <a:lnTo>
                    <a:pt x="2003" y="1167"/>
                  </a:lnTo>
                  <a:lnTo>
                    <a:pt x="1953" y="1105"/>
                  </a:lnTo>
                  <a:lnTo>
                    <a:pt x="1902" y="1045"/>
                  </a:lnTo>
                  <a:lnTo>
                    <a:pt x="1851" y="985"/>
                  </a:lnTo>
                  <a:lnTo>
                    <a:pt x="1797" y="926"/>
                  </a:lnTo>
                  <a:lnTo>
                    <a:pt x="1744" y="870"/>
                  </a:lnTo>
                  <a:lnTo>
                    <a:pt x="1687" y="813"/>
                  </a:lnTo>
                  <a:lnTo>
                    <a:pt x="1631" y="758"/>
                  </a:lnTo>
                  <a:lnTo>
                    <a:pt x="1573" y="704"/>
                  </a:lnTo>
                  <a:lnTo>
                    <a:pt x="1514" y="652"/>
                  </a:lnTo>
                  <a:lnTo>
                    <a:pt x="1453" y="601"/>
                  </a:lnTo>
                  <a:lnTo>
                    <a:pt x="1393" y="551"/>
                  </a:lnTo>
                  <a:lnTo>
                    <a:pt x="1330" y="503"/>
                  </a:lnTo>
                  <a:lnTo>
                    <a:pt x="1266" y="456"/>
                  </a:lnTo>
                  <a:lnTo>
                    <a:pt x="1202" y="410"/>
                  </a:lnTo>
                  <a:lnTo>
                    <a:pt x="1137" y="366"/>
                  </a:lnTo>
                  <a:lnTo>
                    <a:pt x="1070" y="323"/>
                  </a:lnTo>
                  <a:lnTo>
                    <a:pt x="1003" y="281"/>
                  </a:lnTo>
                  <a:lnTo>
                    <a:pt x="934" y="241"/>
                  </a:lnTo>
                  <a:lnTo>
                    <a:pt x="866" y="202"/>
                  </a:lnTo>
                  <a:lnTo>
                    <a:pt x="795" y="164"/>
                  </a:lnTo>
                  <a:lnTo>
                    <a:pt x="725" y="129"/>
                  </a:lnTo>
                  <a:lnTo>
                    <a:pt x="652" y="94"/>
                  </a:lnTo>
                  <a:lnTo>
                    <a:pt x="579" y="60"/>
                  </a:lnTo>
                  <a:lnTo>
                    <a:pt x="505" y="30"/>
                  </a:lnTo>
                  <a:lnTo>
                    <a:pt x="432" y="0"/>
                  </a:lnTo>
                  <a:lnTo>
                    <a:pt x="0" y="1123"/>
                  </a:lnTo>
                  <a:lnTo>
                    <a:pt x="204" y="1123"/>
                  </a:lnTo>
                  <a:lnTo>
                    <a:pt x="204" y="820"/>
                  </a:lnTo>
                  <a:lnTo>
                    <a:pt x="484" y="820"/>
                  </a:lnTo>
                  <a:lnTo>
                    <a:pt x="484" y="554"/>
                  </a:lnTo>
                  <a:lnTo>
                    <a:pt x="582" y="554"/>
                  </a:lnTo>
                  <a:lnTo>
                    <a:pt x="582" y="820"/>
                  </a:lnTo>
                  <a:lnTo>
                    <a:pt x="718" y="820"/>
                  </a:lnTo>
                  <a:lnTo>
                    <a:pt x="718" y="554"/>
                  </a:lnTo>
                  <a:lnTo>
                    <a:pt x="816" y="554"/>
                  </a:lnTo>
                  <a:lnTo>
                    <a:pt x="816" y="820"/>
                  </a:lnTo>
                  <a:lnTo>
                    <a:pt x="952" y="820"/>
                  </a:lnTo>
                  <a:lnTo>
                    <a:pt x="952" y="554"/>
                  </a:lnTo>
                  <a:lnTo>
                    <a:pt x="1050" y="554"/>
                  </a:lnTo>
                  <a:lnTo>
                    <a:pt x="1050" y="820"/>
                  </a:lnTo>
                  <a:lnTo>
                    <a:pt x="1184" y="820"/>
                  </a:lnTo>
                  <a:lnTo>
                    <a:pt x="1184" y="554"/>
                  </a:lnTo>
                  <a:lnTo>
                    <a:pt x="1283" y="554"/>
                  </a:lnTo>
                  <a:lnTo>
                    <a:pt x="1283" y="820"/>
                  </a:lnTo>
                  <a:lnTo>
                    <a:pt x="1559" y="820"/>
                  </a:lnTo>
                  <a:lnTo>
                    <a:pt x="1562" y="1084"/>
                  </a:lnTo>
                  <a:lnTo>
                    <a:pt x="1832" y="1084"/>
                  </a:lnTo>
                  <a:lnTo>
                    <a:pt x="1832" y="1184"/>
                  </a:lnTo>
                  <a:lnTo>
                    <a:pt x="1562" y="1184"/>
                  </a:lnTo>
                  <a:lnTo>
                    <a:pt x="1562" y="1317"/>
                  </a:lnTo>
                  <a:lnTo>
                    <a:pt x="1832" y="1317"/>
                  </a:lnTo>
                  <a:lnTo>
                    <a:pt x="1832" y="1418"/>
                  </a:lnTo>
                  <a:lnTo>
                    <a:pt x="1562" y="1418"/>
                  </a:lnTo>
                  <a:lnTo>
                    <a:pt x="1562" y="1551"/>
                  </a:lnTo>
                  <a:lnTo>
                    <a:pt x="1832" y="1551"/>
                  </a:lnTo>
                  <a:lnTo>
                    <a:pt x="1832" y="1652"/>
                  </a:lnTo>
                  <a:lnTo>
                    <a:pt x="1562" y="1652"/>
                  </a:lnTo>
                  <a:lnTo>
                    <a:pt x="1562" y="1785"/>
                  </a:lnTo>
                  <a:lnTo>
                    <a:pt x="1832" y="1785"/>
                  </a:lnTo>
                  <a:lnTo>
                    <a:pt x="1832" y="1885"/>
                  </a:lnTo>
                  <a:lnTo>
                    <a:pt x="1562" y="1885"/>
                  </a:lnTo>
                  <a:close/>
                </a:path>
              </a:pathLst>
            </a:custGeom>
            <a:solidFill>
              <a:srgbClr val="7FBFFF"/>
            </a:solidFill>
            <a:ln w="9525">
              <a:noFill/>
              <a:round/>
              <a:headEnd/>
              <a:tailEnd/>
            </a:ln>
            <a:scene3d>
              <a:camera prst="perspectiveBelow"/>
              <a:lightRig rig="threePt" dir="t"/>
            </a:scene3d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>
                <a:solidFill>
                  <a:srgbClr val="FFFF00"/>
                </a:solidFill>
              </a:endParaRPr>
            </a:p>
          </p:txBody>
        </p:sp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1381" y="2589"/>
              <a:ext cx="400" cy="1152"/>
            </a:xfrm>
            <a:custGeom>
              <a:avLst/>
              <a:gdLst/>
              <a:ahLst/>
              <a:cxnLst>
                <a:cxn ang="0">
                  <a:pos x="310" y="489"/>
                </a:cxn>
                <a:cxn ang="0">
                  <a:pos x="310" y="395"/>
                </a:cxn>
                <a:cxn ang="0">
                  <a:pos x="400" y="395"/>
                </a:cxn>
                <a:cxn ang="0">
                  <a:pos x="400" y="252"/>
                </a:cxn>
                <a:cxn ang="0">
                  <a:pos x="217" y="252"/>
                </a:cxn>
                <a:cxn ang="0">
                  <a:pos x="216" y="0"/>
                </a:cxn>
                <a:cxn ang="0">
                  <a:pos x="0" y="0"/>
                </a:cxn>
                <a:cxn ang="0">
                  <a:pos x="0" y="371"/>
                </a:cxn>
                <a:cxn ang="0">
                  <a:pos x="222" y="588"/>
                </a:cxn>
                <a:cxn ang="0">
                  <a:pos x="223" y="742"/>
                </a:cxn>
                <a:cxn ang="0">
                  <a:pos x="231" y="744"/>
                </a:cxn>
                <a:cxn ang="0">
                  <a:pos x="240" y="747"/>
                </a:cxn>
                <a:cxn ang="0">
                  <a:pos x="248" y="751"/>
                </a:cxn>
                <a:cxn ang="0">
                  <a:pos x="256" y="755"/>
                </a:cxn>
                <a:cxn ang="0">
                  <a:pos x="263" y="760"/>
                </a:cxn>
                <a:cxn ang="0">
                  <a:pos x="271" y="766"/>
                </a:cxn>
                <a:cxn ang="0">
                  <a:pos x="278" y="771"/>
                </a:cxn>
                <a:cxn ang="0">
                  <a:pos x="285" y="778"/>
                </a:cxn>
                <a:cxn ang="0">
                  <a:pos x="294" y="789"/>
                </a:cxn>
                <a:cxn ang="0">
                  <a:pos x="304" y="801"/>
                </a:cxn>
                <a:cxn ang="0">
                  <a:pos x="310" y="813"/>
                </a:cxn>
                <a:cxn ang="0">
                  <a:pos x="317" y="826"/>
                </a:cxn>
                <a:cxn ang="0">
                  <a:pos x="321" y="840"/>
                </a:cxn>
                <a:cxn ang="0">
                  <a:pos x="325" y="855"/>
                </a:cxn>
                <a:cxn ang="0">
                  <a:pos x="326" y="868"/>
                </a:cxn>
                <a:cxn ang="0">
                  <a:pos x="328" y="883"/>
                </a:cxn>
                <a:cxn ang="0">
                  <a:pos x="326" y="898"/>
                </a:cxn>
                <a:cxn ang="0">
                  <a:pos x="325" y="911"/>
                </a:cxn>
                <a:cxn ang="0">
                  <a:pos x="321" y="926"/>
                </a:cxn>
                <a:cxn ang="0">
                  <a:pos x="317" y="938"/>
                </a:cxn>
                <a:cxn ang="0">
                  <a:pos x="310" y="951"/>
                </a:cxn>
                <a:cxn ang="0">
                  <a:pos x="304" y="963"/>
                </a:cxn>
                <a:cxn ang="0">
                  <a:pos x="294" y="975"/>
                </a:cxn>
                <a:cxn ang="0">
                  <a:pos x="285" y="986"/>
                </a:cxn>
                <a:cxn ang="0">
                  <a:pos x="278" y="992"/>
                </a:cxn>
                <a:cxn ang="0">
                  <a:pos x="271" y="997"/>
                </a:cxn>
                <a:cxn ang="0">
                  <a:pos x="265" y="1002"/>
                </a:cxn>
                <a:cxn ang="0">
                  <a:pos x="258" y="1008"/>
                </a:cxn>
                <a:cxn ang="0">
                  <a:pos x="250" y="1012"/>
                </a:cxn>
                <a:cxn ang="0">
                  <a:pos x="243" y="1016"/>
                </a:cxn>
                <a:cxn ang="0">
                  <a:pos x="235" y="1019"/>
                </a:cxn>
                <a:cxn ang="0">
                  <a:pos x="227" y="1021"/>
                </a:cxn>
                <a:cxn ang="0">
                  <a:pos x="227" y="1152"/>
                </a:cxn>
                <a:cxn ang="0">
                  <a:pos x="400" y="1152"/>
                </a:cxn>
                <a:cxn ang="0">
                  <a:pos x="400" y="723"/>
                </a:cxn>
                <a:cxn ang="0">
                  <a:pos x="310" y="723"/>
                </a:cxn>
                <a:cxn ang="0">
                  <a:pos x="310" y="629"/>
                </a:cxn>
                <a:cxn ang="0">
                  <a:pos x="400" y="629"/>
                </a:cxn>
                <a:cxn ang="0">
                  <a:pos x="400" y="489"/>
                </a:cxn>
                <a:cxn ang="0">
                  <a:pos x="310" y="489"/>
                </a:cxn>
              </a:cxnLst>
              <a:rect l="0" t="0" r="r" b="b"/>
              <a:pathLst>
                <a:path w="400" h="1152">
                  <a:moveTo>
                    <a:pt x="310" y="489"/>
                  </a:moveTo>
                  <a:lnTo>
                    <a:pt x="310" y="395"/>
                  </a:lnTo>
                  <a:lnTo>
                    <a:pt x="400" y="395"/>
                  </a:lnTo>
                  <a:lnTo>
                    <a:pt x="400" y="252"/>
                  </a:lnTo>
                  <a:lnTo>
                    <a:pt x="217" y="252"/>
                  </a:lnTo>
                  <a:lnTo>
                    <a:pt x="216" y="0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222" y="588"/>
                  </a:lnTo>
                  <a:lnTo>
                    <a:pt x="223" y="742"/>
                  </a:lnTo>
                  <a:lnTo>
                    <a:pt x="231" y="744"/>
                  </a:lnTo>
                  <a:lnTo>
                    <a:pt x="240" y="747"/>
                  </a:lnTo>
                  <a:lnTo>
                    <a:pt x="248" y="751"/>
                  </a:lnTo>
                  <a:lnTo>
                    <a:pt x="256" y="755"/>
                  </a:lnTo>
                  <a:lnTo>
                    <a:pt x="263" y="760"/>
                  </a:lnTo>
                  <a:lnTo>
                    <a:pt x="271" y="766"/>
                  </a:lnTo>
                  <a:lnTo>
                    <a:pt x="278" y="771"/>
                  </a:lnTo>
                  <a:lnTo>
                    <a:pt x="285" y="778"/>
                  </a:lnTo>
                  <a:lnTo>
                    <a:pt x="294" y="789"/>
                  </a:lnTo>
                  <a:lnTo>
                    <a:pt x="304" y="801"/>
                  </a:lnTo>
                  <a:lnTo>
                    <a:pt x="310" y="813"/>
                  </a:lnTo>
                  <a:lnTo>
                    <a:pt x="317" y="826"/>
                  </a:lnTo>
                  <a:lnTo>
                    <a:pt x="321" y="840"/>
                  </a:lnTo>
                  <a:lnTo>
                    <a:pt x="325" y="855"/>
                  </a:lnTo>
                  <a:lnTo>
                    <a:pt x="326" y="868"/>
                  </a:lnTo>
                  <a:lnTo>
                    <a:pt x="328" y="883"/>
                  </a:lnTo>
                  <a:lnTo>
                    <a:pt x="326" y="898"/>
                  </a:lnTo>
                  <a:lnTo>
                    <a:pt x="325" y="911"/>
                  </a:lnTo>
                  <a:lnTo>
                    <a:pt x="321" y="926"/>
                  </a:lnTo>
                  <a:lnTo>
                    <a:pt x="317" y="938"/>
                  </a:lnTo>
                  <a:lnTo>
                    <a:pt x="310" y="951"/>
                  </a:lnTo>
                  <a:lnTo>
                    <a:pt x="304" y="963"/>
                  </a:lnTo>
                  <a:lnTo>
                    <a:pt x="294" y="975"/>
                  </a:lnTo>
                  <a:lnTo>
                    <a:pt x="285" y="986"/>
                  </a:lnTo>
                  <a:lnTo>
                    <a:pt x="278" y="992"/>
                  </a:lnTo>
                  <a:lnTo>
                    <a:pt x="271" y="997"/>
                  </a:lnTo>
                  <a:lnTo>
                    <a:pt x="265" y="1002"/>
                  </a:lnTo>
                  <a:lnTo>
                    <a:pt x="258" y="1008"/>
                  </a:lnTo>
                  <a:lnTo>
                    <a:pt x="250" y="1012"/>
                  </a:lnTo>
                  <a:lnTo>
                    <a:pt x="243" y="1016"/>
                  </a:lnTo>
                  <a:lnTo>
                    <a:pt x="235" y="1019"/>
                  </a:lnTo>
                  <a:lnTo>
                    <a:pt x="227" y="1021"/>
                  </a:lnTo>
                  <a:lnTo>
                    <a:pt x="227" y="1152"/>
                  </a:lnTo>
                  <a:lnTo>
                    <a:pt x="400" y="1152"/>
                  </a:lnTo>
                  <a:lnTo>
                    <a:pt x="400" y="723"/>
                  </a:lnTo>
                  <a:lnTo>
                    <a:pt x="310" y="723"/>
                  </a:lnTo>
                  <a:lnTo>
                    <a:pt x="310" y="629"/>
                  </a:lnTo>
                  <a:lnTo>
                    <a:pt x="400" y="629"/>
                  </a:lnTo>
                  <a:lnTo>
                    <a:pt x="400" y="489"/>
                  </a:lnTo>
                  <a:lnTo>
                    <a:pt x="310" y="489"/>
                  </a:lnTo>
                  <a:close/>
                </a:path>
              </a:pathLst>
            </a:custGeom>
            <a:solidFill>
              <a:srgbClr val="7FBFFF"/>
            </a:solidFill>
            <a:ln w="9525">
              <a:noFill/>
              <a:round/>
              <a:headEnd/>
              <a:tailEnd/>
            </a:ln>
            <a:scene3d>
              <a:camera prst="isometricOffAxis2Left"/>
              <a:lightRig rig="threePt" dir="t"/>
            </a:scene3d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63" name="Rectangle 15"/>
            <p:cNvSpPr>
              <a:spLocks noChangeArrowheads="1"/>
            </p:cNvSpPr>
            <p:nvPr/>
          </p:nvSpPr>
          <p:spPr bwMode="auto">
            <a:xfrm>
              <a:off x="1691" y="2597"/>
              <a:ext cx="88" cy="145"/>
            </a:xfrm>
            <a:prstGeom prst="rect">
              <a:avLst/>
            </a:prstGeom>
            <a:solidFill>
              <a:srgbClr val="7FBFFF"/>
            </a:solidFill>
            <a:ln w="9525">
              <a:noFill/>
              <a:miter lim="800000"/>
              <a:headEnd/>
              <a:tailEnd/>
            </a:ln>
            <a:scene3d>
              <a:camera prst="orthographicFront"/>
              <a:lightRig rig="threePt" dir="t"/>
            </a:scene3d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624" y="3148"/>
              <a:ext cx="425" cy="593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0" y="1"/>
                </a:cxn>
                <a:cxn ang="0">
                  <a:pos x="0" y="129"/>
                </a:cxn>
                <a:cxn ang="0">
                  <a:pos x="74" y="129"/>
                </a:cxn>
                <a:cxn ang="0">
                  <a:pos x="74" y="215"/>
                </a:cxn>
                <a:cxn ang="0">
                  <a:pos x="0" y="215"/>
                </a:cxn>
                <a:cxn ang="0">
                  <a:pos x="0" y="357"/>
                </a:cxn>
                <a:cxn ang="0">
                  <a:pos x="76" y="357"/>
                </a:cxn>
                <a:cxn ang="0">
                  <a:pos x="76" y="457"/>
                </a:cxn>
                <a:cxn ang="0">
                  <a:pos x="0" y="457"/>
                </a:cxn>
                <a:cxn ang="0">
                  <a:pos x="0" y="590"/>
                </a:cxn>
                <a:cxn ang="0">
                  <a:pos x="180" y="589"/>
                </a:cxn>
                <a:cxn ang="0">
                  <a:pos x="180" y="222"/>
                </a:cxn>
                <a:cxn ang="0">
                  <a:pos x="279" y="222"/>
                </a:cxn>
                <a:cxn ang="0">
                  <a:pos x="279" y="593"/>
                </a:cxn>
                <a:cxn ang="0">
                  <a:pos x="425" y="593"/>
                </a:cxn>
                <a:cxn ang="0">
                  <a:pos x="425" y="279"/>
                </a:cxn>
                <a:cxn ang="0">
                  <a:pos x="150" y="0"/>
                </a:cxn>
              </a:cxnLst>
              <a:rect l="0" t="0" r="r" b="b"/>
              <a:pathLst>
                <a:path w="425" h="593">
                  <a:moveTo>
                    <a:pt x="150" y="0"/>
                  </a:moveTo>
                  <a:lnTo>
                    <a:pt x="0" y="1"/>
                  </a:lnTo>
                  <a:lnTo>
                    <a:pt x="0" y="129"/>
                  </a:lnTo>
                  <a:lnTo>
                    <a:pt x="74" y="129"/>
                  </a:lnTo>
                  <a:lnTo>
                    <a:pt x="74" y="215"/>
                  </a:lnTo>
                  <a:lnTo>
                    <a:pt x="0" y="215"/>
                  </a:lnTo>
                  <a:lnTo>
                    <a:pt x="0" y="357"/>
                  </a:lnTo>
                  <a:lnTo>
                    <a:pt x="76" y="357"/>
                  </a:lnTo>
                  <a:lnTo>
                    <a:pt x="76" y="457"/>
                  </a:lnTo>
                  <a:lnTo>
                    <a:pt x="0" y="457"/>
                  </a:lnTo>
                  <a:lnTo>
                    <a:pt x="0" y="590"/>
                  </a:lnTo>
                  <a:lnTo>
                    <a:pt x="180" y="589"/>
                  </a:lnTo>
                  <a:lnTo>
                    <a:pt x="180" y="222"/>
                  </a:lnTo>
                  <a:lnTo>
                    <a:pt x="279" y="222"/>
                  </a:lnTo>
                  <a:lnTo>
                    <a:pt x="279" y="593"/>
                  </a:lnTo>
                  <a:lnTo>
                    <a:pt x="425" y="593"/>
                  </a:lnTo>
                  <a:lnTo>
                    <a:pt x="425" y="279"/>
                  </a:lnTo>
                  <a:lnTo>
                    <a:pt x="150" y="0"/>
                  </a:lnTo>
                  <a:close/>
                </a:path>
              </a:pathLst>
            </a:custGeom>
            <a:solidFill>
              <a:srgbClr val="7FBFFF"/>
            </a:solidFill>
            <a:ln w="9525">
              <a:noFill/>
              <a:round/>
              <a:headEnd/>
              <a:tailEnd/>
            </a:ln>
            <a:scene3d>
              <a:camera prst="perspectiveBelow"/>
              <a:lightRig rig="threePt" dir="t"/>
            </a:scene3d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  <p:grpSp>
        <p:nvGrpSpPr>
          <p:cNvPr id="2068" name="Group 20"/>
          <p:cNvGrpSpPr>
            <a:grpSpLocks noChangeAspect="1"/>
          </p:cNvGrpSpPr>
          <p:nvPr/>
        </p:nvGrpSpPr>
        <p:grpSpPr bwMode="auto">
          <a:xfrm>
            <a:off x="5580112" y="2276872"/>
            <a:ext cx="2555776" cy="4002257"/>
            <a:chOff x="4714" y="2682"/>
            <a:chExt cx="1046" cy="1638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  <a:scene3d>
            <a:camera prst="perspectiveContrastingLeftFacing"/>
            <a:lightRig rig="threePt" dir="t"/>
          </a:scene3d>
        </p:grpSpPr>
        <p:sp>
          <p:nvSpPr>
            <p:cNvPr id="2067" name="AutoShape 19"/>
            <p:cNvSpPr>
              <a:spLocks noChangeAspect="1" noChangeArrowheads="1" noTextEdit="1"/>
            </p:cNvSpPr>
            <p:nvPr/>
          </p:nvSpPr>
          <p:spPr bwMode="auto">
            <a:xfrm>
              <a:off x="4714" y="2682"/>
              <a:ext cx="1046" cy="1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5099" y="3783"/>
              <a:ext cx="639" cy="474"/>
            </a:xfrm>
            <a:custGeom>
              <a:avLst/>
              <a:gdLst/>
              <a:ahLst/>
              <a:cxnLst>
                <a:cxn ang="0">
                  <a:pos x="250" y="949"/>
                </a:cxn>
                <a:cxn ang="0">
                  <a:pos x="1278" y="949"/>
                </a:cxn>
                <a:cxn ang="0">
                  <a:pos x="1278" y="342"/>
                </a:cxn>
                <a:cxn ang="0">
                  <a:pos x="0" y="0"/>
                </a:cxn>
                <a:cxn ang="0">
                  <a:pos x="250" y="949"/>
                </a:cxn>
                <a:cxn ang="0">
                  <a:pos x="250" y="949"/>
                </a:cxn>
              </a:cxnLst>
              <a:rect l="0" t="0" r="r" b="b"/>
              <a:pathLst>
                <a:path w="1278" h="949">
                  <a:moveTo>
                    <a:pt x="250" y="949"/>
                  </a:moveTo>
                  <a:lnTo>
                    <a:pt x="1278" y="949"/>
                  </a:lnTo>
                  <a:lnTo>
                    <a:pt x="1278" y="342"/>
                  </a:lnTo>
                  <a:lnTo>
                    <a:pt x="0" y="0"/>
                  </a:lnTo>
                  <a:lnTo>
                    <a:pt x="250" y="949"/>
                  </a:lnTo>
                  <a:lnTo>
                    <a:pt x="250" y="949"/>
                  </a:lnTo>
                  <a:close/>
                </a:path>
              </a:pathLst>
            </a:custGeom>
            <a:solidFill>
              <a:srgbClr val="2E4F61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4714" y="3610"/>
              <a:ext cx="510" cy="646"/>
            </a:xfrm>
            <a:custGeom>
              <a:avLst/>
              <a:gdLst/>
              <a:ahLst/>
              <a:cxnLst>
                <a:cxn ang="0">
                  <a:pos x="0" y="1293"/>
                </a:cxn>
                <a:cxn ang="0">
                  <a:pos x="1020" y="1293"/>
                </a:cxn>
                <a:cxn ang="0">
                  <a:pos x="1017" y="686"/>
                </a:cxn>
                <a:cxn ang="0">
                  <a:pos x="511" y="0"/>
                </a:cxn>
                <a:cxn ang="0">
                  <a:pos x="0" y="686"/>
                </a:cxn>
                <a:cxn ang="0">
                  <a:pos x="0" y="1293"/>
                </a:cxn>
                <a:cxn ang="0">
                  <a:pos x="0" y="1293"/>
                </a:cxn>
              </a:cxnLst>
              <a:rect l="0" t="0" r="r" b="b"/>
              <a:pathLst>
                <a:path w="1020" h="1293">
                  <a:moveTo>
                    <a:pt x="0" y="1293"/>
                  </a:moveTo>
                  <a:lnTo>
                    <a:pt x="1020" y="1293"/>
                  </a:lnTo>
                  <a:lnTo>
                    <a:pt x="1017" y="686"/>
                  </a:lnTo>
                  <a:lnTo>
                    <a:pt x="511" y="0"/>
                  </a:lnTo>
                  <a:lnTo>
                    <a:pt x="0" y="686"/>
                  </a:lnTo>
                  <a:lnTo>
                    <a:pt x="0" y="1293"/>
                  </a:lnTo>
                  <a:lnTo>
                    <a:pt x="0" y="1293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71" name="Freeform 23"/>
            <p:cNvSpPr>
              <a:spLocks/>
            </p:cNvSpPr>
            <p:nvPr/>
          </p:nvSpPr>
          <p:spPr bwMode="auto">
            <a:xfrm>
              <a:off x="4714" y="2986"/>
              <a:ext cx="420" cy="968"/>
            </a:xfrm>
            <a:custGeom>
              <a:avLst/>
              <a:gdLst/>
              <a:ahLst/>
              <a:cxnLst>
                <a:cxn ang="0">
                  <a:pos x="0" y="1936"/>
                </a:cxn>
                <a:cxn ang="0">
                  <a:pos x="376" y="1936"/>
                </a:cxn>
                <a:cxn ang="0">
                  <a:pos x="840" y="698"/>
                </a:cxn>
                <a:cxn ang="0">
                  <a:pos x="146" y="0"/>
                </a:cxn>
                <a:cxn ang="0">
                  <a:pos x="0" y="696"/>
                </a:cxn>
                <a:cxn ang="0">
                  <a:pos x="0" y="1936"/>
                </a:cxn>
                <a:cxn ang="0">
                  <a:pos x="0" y="1936"/>
                </a:cxn>
              </a:cxnLst>
              <a:rect l="0" t="0" r="r" b="b"/>
              <a:pathLst>
                <a:path w="840" h="1936">
                  <a:moveTo>
                    <a:pt x="0" y="1936"/>
                  </a:moveTo>
                  <a:lnTo>
                    <a:pt x="376" y="1936"/>
                  </a:lnTo>
                  <a:lnTo>
                    <a:pt x="840" y="698"/>
                  </a:lnTo>
                  <a:lnTo>
                    <a:pt x="146" y="0"/>
                  </a:lnTo>
                  <a:lnTo>
                    <a:pt x="0" y="696"/>
                  </a:lnTo>
                  <a:lnTo>
                    <a:pt x="0" y="1936"/>
                  </a:lnTo>
                  <a:lnTo>
                    <a:pt x="0" y="1936"/>
                  </a:lnTo>
                  <a:close/>
                </a:path>
              </a:pathLst>
            </a:custGeom>
            <a:solidFill>
              <a:srgbClr val="2E4F61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5150" y="3042"/>
              <a:ext cx="589" cy="912"/>
            </a:xfrm>
            <a:custGeom>
              <a:avLst/>
              <a:gdLst/>
              <a:ahLst/>
              <a:cxnLst>
                <a:cxn ang="0">
                  <a:pos x="162" y="1823"/>
                </a:cxn>
                <a:cxn ang="0">
                  <a:pos x="1174" y="1823"/>
                </a:cxn>
                <a:cxn ang="0">
                  <a:pos x="1178" y="576"/>
                </a:cxn>
                <a:cxn ang="0">
                  <a:pos x="0" y="0"/>
                </a:cxn>
                <a:cxn ang="0">
                  <a:pos x="162" y="1823"/>
                </a:cxn>
                <a:cxn ang="0">
                  <a:pos x="162" y="1823"/>
                </a:cxn>
              </a:cxnLst>
              <a:rect l="0" t="0" r="r" b="b"/>
              <a:pathLst>
                <a:path w="1178" h="1823">
                  <a:moveTo>
                    <a:pt x="162" y="1823"/>
                  </a:moveTo>
                  <a:lnTo>
                    <a:pt x="1174" y="1823"/>
                  </a:lnTo>
                  <a:lnTo>
                    <a:pt x="1178" y="576"/>
                  </a:lnTo>
                  <a:lnTo>
                    <a:pt x="0" y="0"/>
                  </a:lnTo>
                  <a:lnTo>
                    <a:pt x="162" y="1823"/>
                  </a:lnTo>
                  <a:lnTo>
                    <a:pt x="162" y="1823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73" name="Freeform 25"/>
            <p:cNvSpPr>
              <a:spLocks/>
            </p:cNvSpPr>
            <p:nvPr/>
          </p:nvSpPr>
          <p:spPr bwMode="auto">
            <a:xfrm>
              <a:off x="4867" y="3954"/>
              <a:ext cx="147" cy="221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70" y="312"/>
                </a:cxn>
                <a:cxn ang="0">
                  <a:pos x="0" y="441"/>
                </a:cxn>
                <a:cxn ang="0">
                  <a:pos x="260" y="439"/>
                </a:cxn>
                <a:cxn ang="0">
                  <a:pos x="294" y="274"/>
                </a:cxn>
                <a:cxn ang="0">
                  <a:pos x="245" y="40"/>
                </a:cxn>
                <a:cxn ang="0">
                  <a:pos x="70" y="0"/>
                </a:cxn>
                <a:cxn ang="0">
                  <a:pos x="70" y="0"/>
                </a:cxn>
              </a:cxnLst>
              <a:rect l="0" t="0" r="r" b="b"/>
              <a:pathLst>
                <a:path w="294" h="441">
                  <a:moveTo>
                    <a:pt x="70" y="0"/>
                  </a:moveTo>
                  <a:lnTo>
                    <a:pt x="70" y="312"/>
                  </a:lnTo>
                  <a:lnTo>
                    <a:pt x="0" y="441"/>
                  </a:lnTo>
                  <a:lnTo>
                    <a:pt x="260" y="439"/>
                  </a:lnTo>
                  <a:lnTo>
                    <a:pt x="294" y="274"/>
                  </a:lnTo>
                  <a:lnTo>
                    <a:pt x="245" y="40"/>
                  </a:lnTo>
                  <a:lnTo>
                    <a:pt x="70" y="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74" name="Freeform 26"/>
            <p:cNvSpPr>
              <a:spLocks/>
            </p:cNvSpPr>
            <p:nvPr/>
          </p:nvSpPr>
          <p:spPr bwMode="auto">
            <a:xfrm>
              <a:off x="5266" y="2753"/>
              <a:ext cx="475" cy="580"/>
            </a:xfrm>
            <a:custGeom>
              <a:avLst/>
              <a:gdLst/>
              <a:ahLst/>
              <a:cxnLst>
                <a:cxn ang="0">
                  <a:pos x="253" y="1159"/>
                </a:cxn>
                <a:cxn ang="0">
                  <a:pos x="946" y="1159"/>
                </a:cxn>
                <a:cxn ang="0">
                  <a:pos x="950" y="0"/>
                </a:cxn>
                <a:cxn ang="0">
                  <a:pos x="0" y="0"/>
                </a:cxn>
                <a:cxn ang="0">
                  <a:pos x="253" y="1159"/>
                </a:cxn>
                <a:cxn ang="0">
                  <a:pos x="253" y="1159"/>
                </a:cxn>
              </a:cxnLst>
              <a:rect l="0" t="0" r="r" b="b"/>
              <a:pathLst>
                <a:path w="950" h="1159">
                  <a:moveTo>
                    <a:pt x="253" y="1159"/>
                  </a:moveTo>
                  <a:lnTo>
                    <a:pt x="946" y="1159"/>
                  </a:lnTo>
                  <a:lnTo>
                    <a:pt x="950" y="0"/>
                  </a:lnTo>
                  <a:lnTo>
                    <a:pt x="0" y="0"/>
                  </a:lnTo>
                  <a:lnTo>
                    <a:pt x="253" y="1159"/>
                  </a:lnTo>
                  <a:lnTo>
                    <a:pt x="253" y="1159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75" name="Freeform 27"/>
            <p:cNvSpPr>
              <a:spLocks/>
            </p:cNvSpPr>
            <p:nvPr/>
          </p:nvSpPr>
          <p:spPr bwMode="auto">
            <a:xfrm>
              <a:off x="4714" y="2753"/>
              <a:ext cx="520" cy="581"/>
            </a:xfrm>
            <a:custGeom>
              <a:avLst/>
              <a:gdLst/>
              <a:ahLst/>
              <a:cxnLst>
                <a:cxn ang="0">
                  <a:pos x="0" y="1161"/>
                </a:cxn>
                <a:cxn ang="0">
                  <a:pos x="1039" y="1161"/>
                </a:cxn>
                <a:cxn ang="0">
                  <a:pos x="1039" y="0"/>
                </a:cxn>
                <a:cxn ang="0">
                  <a:pos x="0" y="0"/>
                </a:cxn>
                <a:cxn ang="0">
                  <a:pos x="0" y="1161"/>
                </a:cxn>
                <a:cxn ang="0">
                  <a:pos x="0" y="1161"/>
                </a:cxn>
              </a:cxnLst>
              <a:rect l="0" t="0" r="r" b="b"/>
              <a:pathLst>
                <a:path w="1039" h="1161">
                  <a:moveTo>
                    <a:pt x="0" y="1161"/>
                  </a:moveTo>
                  <a:lnTo>
                    <a:pt x="1039" y="1161"/>
                  </a:lnTo>
                  <a:lnTo>
                    <a:pt x="1039" y="0"/>
                  </a:lnTo>
                  <a:lnTo>
                    <a:pt x="0" y="0"/>
                  </a:lnTo>
                  <a:lnTo>
                    <a:pt x="0" y="1161"/>
                  </a:lnTo>
                  <a:lnTo>
                    <a:pt x="0" y="1161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>
                <a:solidFill>
                  <a:schemeClr val="tx2"/>
                </a:solidFill>
              </a:endParaRPr>
            </a:p>
          </p:txBody>
        </p:sp>
        <p:sp>
          <p:nvSpPr>
            <p:cNvPr id="2076" name="Freeform 28"/>
            <p:cNvSpPr>
              <a:spLocks/>
            </p:cNvSpPr>
            <p:nvPr/>
          </p:nvSpPr>
          <p:spPr bwMode="auto">
            <a:xfrm>
              <a:off x="5406" y="3233"/>
              <a:ext cx="170" cy="505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340" y="198"/>
                </a:cxn>
                <a:cxn ang="0">
                  <a:pos x="335" y="1009"/>
                </a:cxn>
                <a:cxn ang="0">
                  <a:pos x="141" y="960"/>
                </a:cxn>
                <a:cxn ang="0">
                  <a:pos x="0" y="589"/>
                </a:cxn>
                <a:cxn ang="0">
                  <a:pos x="50" y="0"/>
                </a:cxn>
                <a:cxn ang="0">
                  <a:pos x="50" y="0"/>
                </a:cxn>
              </a:cxnLst>
              <a:rect l="0" t="0" r="r" b="b"/>
              <a:pathLst>
                <a:path w="340" h="1009">
                  <a:moveTo>
                    <a:pt x="50" y="0"/>
                  </a:moveTo>
                  <a:lnTo>
                    <a:pt x="340" y="198"/>
                  </a:lnTo>
                  <a:lnTo>
                    <a:pt x="335" y="1009"/>
                  </a:lnTo>
                  <a:lnTo>
                    <a:pt x="141" y="960"/>
                  </a:lnTo>
                  <a:lnTo>
                    <a:pt x="0" y="589"/>
                  </a:lnTo>
                  <a:lnTo>
                    <a:pt x="50" y="0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96ABBA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77" name="Freeform 29"/>
            <p:cNvSpPr>
              <a:spLocks/>
            </p:cNvSpPr>
            <p:nvPr/>
          </p:nvSpPr>
          <p:spPr bwMode="auto">
            <a:xfrm>
              <a:off x="5392" y="3277"/>
              <a:ext cx="53" cy="350"/>
            </a:xfrm>
            <a:custGeom>
              <a:avLst/>
              <a:gdLst/>
              <a:ahLst/>
              <a:cxnLst>
                <a:cxn ang="0">
                  <a:pos x="0" y="111"/>
                </a:cxn>
                <a:cxn ang="0">
                  <a:pos x="2" y="221"/>
                </a:cxn>
                <a:cxn ang="0">
                  <a:pos x="104" y="700"/>
                </a:cxn>
                <a:cxn ang="0">
                  <a:pos x="104" y="112"/>
                </a:cxn>
                <a:cxn ang="0">
                  <a:pos x="66" y="0"/>
                </a:cxn>
                <a:cxn ang="0">
                  <a:pos x="0" y="111"/>
                </a:cxn>
                <a:cxn ang="0">
                  <a:pos x="0" y="111"/>
                </a:cxn>
              </a:cxnLst>
              <a:rect l="0" t="0" r="r" b="b"/>
              <a:pathLst>
                <a:path w="104" h="700">
                  <a:moveTo>
                    <a:pt x="0" y="111"/>
                  </a:moveTo>
                  <a:lnTo>
                    <a:pt x="2" y="221"/>
                  </a:lnTo>
                  <a:lnTo>
                    <a:pt x="104" y="700"/>
                  </a:lnTo>
                  <a:lnTo>
                    <a:pt x="104" y="112"/>
                  </a:lnTo>
                  <a:lnTo>
                    <a:pt x="66" y="0"/>
                  </a:lnTo>
                  <a:lnTo>
                    <a:pt x="0" y="111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78" name="Freeform 30"/>
            <p:cNvSpPr>
              <a:spLocks/>
            </p:cNvSpPr>
            <p:nvPr/>
          </p:nvSpPr>
          <p:spPr bwMode="auto">
            <a:xfrm>
              <a:off x="5351" y="3975"/>
              <a:ext cx="170" cy="203"/>
            </a:xfrm>
            <a:custGeom>
              <a:avLst/>
              <a:gdLst/>
              <a:ahLst/>
              <a:cxnLst>
                <a:cxn ang="0">
                  <a:pos x="156" y="0"/>
                </a:cxn>
                <a:cxn ang="0">
                  <a:pos x="32" y="82"/>
                </a:cxn>
                <a:cxn ang="0">
                  <a:pos x="76" y="241"/>
                </a:cxn>
                <a:cxn ang="0">
                  <a:pos x="78" y="274"/>
                </a:cxn>
                <a:cxn ang="0">
                  <a:pos x="0" y="407"/>
                </a:cxn>
                <a:cxn ang="0">
                  <a:pos x="260" y="407"/>
                </a:cxn>
                <a:cxn ang="0">
                  <a:pos x="338" y="249"/>
                </a:cxn>
                <a:cxn ang="0">
                  <a:pos x="222" y="40"/>
                </a:cxn>
                <a:cxn ang="0">
                  <a:pos x="156" y="0"/>
                </a:cxn>
                <a:cxn ang="0">
                  <a:pos x="156" y="0"/>
                </a:cxn>
              </a:cxnLst>
              <a:rect l="0" t="0" r="r" b="b"/>
              <a:pathLst>
                <a:path w="338" h="407">
                  <a:moveTo>
                    <a:pt x="156" y="0"/>
                  </a:moveTo>
                  <a:lnTo>
                    <a:pt x="32" y="82"/>
                  </a:lnTo>
                  <a:lnTo>
                    <a:pt x="76" y="241"/>
                  </a:lnTo>
                  <a:lnTo>
                    <a:pt x="78" y="274"/>
                  </a:lnTo>
                  <a:lnTo>
                    <a:pt x="0" y="407"/>
                  </a:lnTo>
                  <a:lnTo>
                    <a:pt x="260" y="407"/>
                  </a:lnTo>
                  <a:lnTo>
                    <a:pt x="338" y="249"/>
                  </a:lnTo>
                  <a:lnTo>
                    <a:pt x="222" y="40"/>
                  </a:lnTo>
                  <a:lnTo>
                    <a:pt x="156" y="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6ABBA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79" name="Freeform 31"/>
            <p:cNvSpPr>
              <a:spLocks/>
            </p:cNvSpPr>
            <p:nvPr/>
          </p:nvSpPr>
          <p:spPr bwMode="auto">
            <a:xfrm>
              <a:off x="5383" y="4200"/>
              <a:ext cx="202" cy="101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0" y="202"/>
                </a:cxn>
                <a:cxn ang="0">
                  <a:pos x="404" y="198"/>
                </a:cxn>
                <a:cxn ang="0">
                  <a:pos x="349" y="0"/>
                </a:cxn>
                <a:cxn ang="0">
                  <a:pos x="53" y="0"/>
                </a:cxn>
                <a:cxn ang="0">
                  <a:pos x="53" y="0"/>
                </a:cxn>
              </a:cxnLst>
              <a:rect l="0" t="0" r="r" b="b"/>
              <a:pathLst>
                <a:path w="404" h="202">
                  <a:moveTo>
                    <a:pt x="53" y="0"/>
                  </a:moveTo>
                  <a:lnTo>
                    <a:pt x="0" y="202"/>
                  </a:lnTo>
                  <a:lnTo>
                    <a:pt x="404" y="198"/>
                  </a:lnTo>
                  <a:lnTo>
                    <a:pt x="349" y="0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80" name="Freeform 32"/>
            <p:cNvSpPr>
              <a:spLocks/>
            </p:cNvSpPr>
            <p:nvPr/>
          </p:nvSpPr>
          <p:spPr bwMode="auto">
            <a:xfrm>
              <a:off x="5231" y="3280"/>
              <a:ext cx="187" cy="721"/>
            </a:xfrm>
            <a:custGeom>
              <a:avLst/>
              <a:gdLst/>
              <a:ahLst/>
              <a:cxnLst>
                <a:cxn ang="0">
                  <a:pos x="0" y="300"/>
                </a:cxn>
                <a:cxn ang="0">
                  <a:pos x="40" y="110"/>
                </a:cxn>
                <a:cxn ang="0">
                  <a:pos x="95" y="0"/>
                </a:cxn>
                <a:cxn ang="0">
                  <a:pos x="212" y="108"/>
                </a:cxn>
                <a:cxn ang="0">
                  <a:pos x="374" y="1441"/>
                </a:cxn>
                <a:cxn ang="0">
                  <a:pos x="38" y="1342"/>
                </a:cxn>
                <a:cxn ang="0">
                  <a:pos x="0" y="300"/>
                </a:cxn>
                <a:cxn ang="0">
                  <a:pos x="0" y="300"/>
                </a:cxn>
              </a:cxnLst>
              <a:rect l="0" t="0" r="r" b="b"/>
              <a:pathLst>
                <a:path w="374" h="1441">
                  <a:moveTo>
                    <a:pt x="0" y="300"/>
                  </a:moveTo>
                  <a:lnTo>
                    <a:pt x="40" y="110"/>
                  </a:lnTo>
                  <a:lnTo>
                    <a:pt x="95" y="0"/>
                  </a:lnTo>
                  <a:lnTo>
                    <a:pt x="212" y="108"/>
                  </a:lnTo>
                  <a:lnTo>
                    <a:pt x="374" y="1441"/>
                  </a:lnTo>
                  <a:lnTo>
                    <a:pt x="38" y="1342"/>
                  </a:lnTo>
                  <a:lnTo>
                    <a:pt x="0" y="300"/>
                  </a:lnTo>
                  <a:lnTo>
                    <a:pt x="0" y="300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81" name="Freeform 33"/>
            <p:cNvSpPr>
              <a:spLocks/>
            </p:cNvSpPr>
            <p:nvPr/>
          </p:nvSpPr>
          <p:spPr bwMode="auto">
            <a:xfrm>
              <a:off x="5202" y="3294"/>
              <a:ext cx="50" cy="659"/>
            </a:xfrm>
            <a:custGeom>
              <a:avLst/>
              <a:gdLst/>
              <a:ahLst/>
              <a:cxnLst>
                <a:cxn ang="0">
                  <a:pos x="13" y="712"/>
                </a:cxn>
                <a:cxn ang="0">
                  <a:pos x="38" y="1318"/>
                </a:cxn>
                <a:cxn ang="0">
                  <a:pos x="98" y="1316"/>
                </a:cxn>
                <a:cxn ang="0">
                  <a:pos x="97" y="82"/>
                </a:cxn>
                <a:cxn ang="0">
                  <a:pos x="34" y="0"/>
                </a:cxn>
                <a:cxn ang="0">
                  <a:pos x="0" y="358"/>
                </a:cxn>
                <a:cxn ang="0">
                  <a:pos x="13" y="712"/>
                </a:cxn>
                <a:cxn ang="0">
                  <a:pos x="13" y="712"/>
                </a:cxn>
              </a:cxnLst>
              <a:rect l="0" t="0" r="r" b="b"/>
              <a:pathLst>
                <a:path w="98" h="1318">
                  <a:moveTo>
                    <a:pt x="13" y="712"/>
                  </a:moveTo>
                  <a:lnTo>
                    <a:pt x="38" y="1318"/>
                  </a:lnTo>
                  <a:lnTo>
                    <a:pt x="98" y="1316"/>
                  </a:lnTo>
                  <a:lnTo>
                    <a:pt x="97" y="82"/>
                  </a:lnTo>
                  <a:lnTo>
                    <a:pt x="34" y="0"/>
                  </a:lnTo>
                  <a:lnTo>
                    <a:pt x="0" y="358"/>
                  </a:lnTo>
                  <a:lnTo>
                    <a:pt x="13" y="712"/>
                  </a:lnTo>
                  <a:lnTo>
                    <a:pt x="13" y="712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82" name="Freeform 34"/>
            <p:cNvSpPr>
              <a:spLocks/>
            </p:cNvSpPr>
            <p:nvPr/>
          </p:nvSpPr>
          <p:spPr bwMode="auto">
            <a:xfrm>
              <a:off x="4882" y="4195"/>
              <a:ext cx="217" cy="102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0" y="202"/>
                </a:cxn>
                <a:cxn ang="0">
                  <a:pos x="434" y="205"/>
                </a:cxn>
                <a:cxn ang="0">
                  <a:pos x="365" y="0"/>
                </a:cxn>
                <a:cxn ang="0">
                  <a:pos x="67" y="0"/>
                </a:cxn>
                <a:cxn ang="0">
                  <a:pos x="67" y="0"/>
                </a:cxn>
              </a:cxnLst>
              <a:rect l="0" t="0" r="r" b="b"/>
              <a:pathLst>
                <a:path w="434" h="205">
                  <a:moveTo>
                    <a:pt x="67" y="0"/>
                  </a:moveTo>
                  <a:lnTo>
                    <a:pt x="0" y="202"/>
                  </a:lnTo>
                  <a:lnTo>
                    <a:pt x="434" y="205"/>
                  </a:lnTo>
                  <a:lnTo>
                    <a:pt x="365" y="0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83" name="Freeform 35"/>
            <p:cNvSpPr>
              <a:spLocks/>
            </p:cNvSpPr>
            <p:nvPr/>
          </p:nvSpPr>
          <p:spPr bwMode="auto">
            <a:xfrm>
              <a:off x="5009" y="2741"/>
              <a:ext cx="190" cy="594"/>
            </a:xfrm>
            <a:custGeom>
              <a:avLst/>
              <a:gdLst/>
              <a:ahLst/>
              <a:cxnLst>
                <a:cxn ang="0">
                  <a:pos x="300" y="348"/>
                </a:cxn>
                <a:cxn ang="0">
                  <a:pos x="177" y="1188"/>
                </a:cxn>
                <a:cxn ang="0">
                  <a:pos x="0" y="994"/>
                </a:cxn>
                <a:cxn ang="0">
                  <a:pos x="139" y="390"/>
                </a:cxn>
                <a:cxn ang="0">
                  <a:pos x="141" y="382"/>
                </a:cxn>
                <a:cxn ang="0">
                  <a:pos x="143" y="374"/>
                </a:cxn>
                <a:cxn ang="0">
                  <a:pos x="144" y="365"/>
                </a:cxn>
                <a:cxn ang="0">
                  <a:pos x="146" y="352"/>
                </a:cxn>
                <a:cxn ang="0">
                  <a:pos x="150" y="336"/>
                </a:cxn>
                <a:cxn ang="0">
                  <a:pos x="154" y="329"/>
                </a:cxn>
                <a:cxn ang="0">
                  <a:pos x="156" y="319"/>
                </a:cxn>
                <a:cxn ang="0">
                  <a:pos x="158" y="312"/>
                </a:cxn>
                <a:cxn ang="0">
                  <a:pos x="162" y="302"/>
                </a:cxn>
                <a:cxn ang="0">
                  <a:pos x="163" y="293"/>
                </a:cxn>
                <a:cxn ang="0">
                  <a:pos x="165" y="283"/>
                </a:cxn>
                <a:cxn ang="0">
                  <a:pos x="169" y="274"/>
                </a:cxn>
                <a:cxn ang="0">
                  <a:pos x="171" y="264"/>
                </a:cxn>
                <a:cxn ang="0">
                  <a:pos x="175" y="255"/>
                </a:cxn>
                <a:cxn ang="0">
                  <a:pos x="179" y="245"/>
                </a:cxn>
                <a:cxn ang="0">
                  <a:pos x="181" y="236"/>
                </a:cxn>
                <a:cxn ang="0">
                  <a:pos x="184" y="226"/>
                </a:cxn>
                <a:cxn ang="0">
                  <a:pos x="188" y="215"/>
                </a:cxn>
                <a:cxn ang="0">
                  <a:pos x="192" y="207"/>
                </a:cxn>
                <a:cxn ang="0">
                  <a:pos x="196" y="198"/>
                </a:cxn>
                <a:cxn ang="0">
                  <a:pos x="200" y="188"/>
                </a:cxn>
                <a:cxn ang="0">
                  <a:pos x="203" y="181"/>
                </a:cxn>
                <a:cxn ang="0">
                  <a:pos x="207" y="171"/>
                </a:cxn>
                <a:cxn ang="0">
                  <a:pos x="211" y="163"/>
                </a:cxn>
                <a:cxn ang="0">
                  <a:pos x="217" y="156"/>
                </a:cxn>
                <a:cxn ang="0">
                  <a:pos x="220" y="148"/>
                </a:cxn>
                <a:cxn ang="0">
                  <a:pos x="224" y="141"/>
                </a:cxn>
                <a:cxn ang="0">
                  <a:pos x="234" y="127"/>
                </a:cxn>
                <a:cxn ang="0">
                  <a:pos x="241" y="114"/>
                </a:cxn>
                <a:cxn ang="0">
                  <a:pos x="251" y="103"/>
                </a:cxn>
                <a:cxn ang="0">
                  <a:pos x="258" y="89"/>
                </a:cxn>
                <a:cxn ang="0">
                  <a:pos x="268" y="78"/>
                </a:cxn>
                <a:cxn ang="0">
                  <a:pos x="276" y="68"/>
                </a:cxn>
                <a:cxn ang="0">
                  <a:pos x="283" y="61"/>
                </a:cxn>
                <a:cxn ang="0">
                  <a:pos x="289" y="51"/>
                </a:cxn>
                <a:cxn ang="0">
                  <a:pos x="296" y="44"/>
                </a:cxn>
                <a:cxn ang="0">
                  <a:pos x="306" y="34"/>
                </a:cxn>
                <a:cxn ang="0">
                  <a:pos x="314" y="27"/>
                </a:cxn>
                <a:cxn ang="0">
                  <a:pos x="315" y="25"/>
                </a:cxn>
                <a:cxn ang="0">
                  <a:pos x="382" y="25"/>
                </a:cxn>
              </a:cxnLst>
              <a:rect l="0" t="0" r="r" b="b"/>
              <a:pathLst>
                <a:path w="382" h="1188">
                  <a:moveTo>
                    <a:pt x="382" y="25"/>
                  </a:moveTo>
                  <a:lnTo>
                    <a:pt x="300" y="348"/>
                  </a:lnTo>
                  <a:lnTo>
                    <a:pt x="302" y="781"/>
                  </a:lnTo>
                  <a:lnTo>
                    <a:pt x="177" y="1188"/>
                  </a:lnTo>
                  <a:lnTo>
                    <a:pt x="133" y="1188"/>
                  </a:lnTo>
                  <a:lnTo>
                    <a:pt x="0" y="994"/>
                  </a:lnTo>
                  <a:lnTo>
                    <a:pt x="135" y="831"/>
                  </a:lnTo>
                  <a:lnTo>
                    <a:pt x="139" y="390"/>
                  </a:lnTo>
                  <a:lnTo>
                    <a:pt x="139" y="388"/>
                  </a:lnTo>
                  <a:lnTo>
                    <a:pt x="141" y="382"/>
                  </a:lnTo>
                  <a:lnTo>
                    <a:pt x="141" y="378"/>
                  </a:lnTo>
                  <a:lnTo>
                    <a:pt x="143" y="374"/>
                  </a:lnTo>
                  <a:lnTo>
                    <a:pt x="143" y="369"/>
                  </a:lnTo>
                  <a:lnTo>
                    <a:pt x="144" y="365"/>
                  </a:lnTo>
                  <a:lnTo>
                    <a:pt x="146" y="357"/>
                  </a:lnTo>
                  <a:lnTo>
                    <a:pt x="146" y="352"/>
                  </a:lnTo>
                  <a:lnTo>
                    <a:pt x="148" y="344"/>
                  </a:lnTo>
                  <a:lnTo>
                    <a:pt x="150" y="336"/>
                  </a:lnTo>
                  <a:lnTo>
                    <a:pt x="152" y="333"/>
                  </a:lnTo>
                  <a:lnTo>
                    <a:pt x="154" y="329"/>
                  </a:lnTo>
                  <a:lnTo>
                    <a:pt x="154" y="325"/>
                  </a:lnTo>
                  <a:lnTo>
                    <a:pt x="156" y="319"/>
                  </a:lnTo>
                  <a:lnTo>
                    <a:pt x="156" y="316"/>
                  </a:lnTo>
                  <a:lnTo>
                    <a:pt x="158" y="312"/>
                  </a:lnTo>
                  <a:lnTo>
                    <a:pt x="158" y="308"/>
                  </a:lnTo>
                  <a:lnTo>
                    <a:pt x="162" y="302"/>
                  </a:lnTo>
                  <a:lnTo>
                    <a:pt x="162" y="296"/>
                  </a:lnTo>
                  <a:lnTo>
                    <a:pt x="163" y="293"/>
                  </a:lnTo>
                  <a:lnTo>
                    <a:pt x="163" y="287"/>
                  </a:lnTo>
                  <a:lnTo>
                    <a:pt x="165" y="283"/>
                  </a:lnTo>
                  <a:lnTo>
                    <a:pt x="167" y="277"/>
                  </a:lnTo>
                  <a:lnTo>
                    <a:pt x="169" y="274"/>
                  </a:lnTo>
                  <a:lnTo>
                    <a:pt x="169" y="268"/>
                  </a:lnTo>
                  <a:lnTo>
                    <a:pt x="171" y="264"/>
                  </a:lnTo>
                  <a:lnTo>
                    <a:pt x="173" y="258"/>
                  </a:lnTo>
                  <a:lnTo>
                    <a:pt x="175" y="255"/>
                  </a:lnTo>
                  <a:lnTo>
                    <a:pt x="177" y="249"/>
                  </a:lnTo>
                  <a:lnTo>
                    <a:pt x="179" y="245"/>
                  </a:lnTo>
                  <a:lnTo>
                    <a:pt x="179" y="239"/>
                  </a:lnTo>
                  <a:lnTo>
                    <a:pt x="181" y="236"/>
                  </a:lnTo>
                  <a:lnTo>
                    <a:pt x="182" y="230"/>
                  </a:lnTo>
                  <a:lnTo>
                    <a:pt x="184" y="226"/>
                  </a:lnTo>
                  <a:lnTo>
                    <a:pt x="186" y="220"/>
                  </a:lnTo>
                  <a:lnTo>
                    <a:pt x="188" y="215"/>
                  </a:lnTo>
                  <a:lnTo>
                    <a:pt x="190" y="211"/>
                  </a:lnTo>
                  <a:lnTo>
                    <a:pt x="192" y="207"/>
                  </a:lnTo>
                  <a:lnTo>
                    <a:pt x="192" y="201"/>
                  </a:lnTo>
                  <a:lnTo>
                    <a:pt x="196" y="198"/>
                  </a:lnTo>
                  <a:lnTo>
                    <a:pt x="198" y="192"/>
                  </a:lnTo>
                  <a:lnTo>
                    <a:pt x="200" y="188"/>
                  </a:lnTo>
                  <a:lnTo>
                    <a:pt x="201" y="184"/>
                  </a:lnTo>
                  <a:lnTo>
                    <a:pt x="203" y="181"/>
                  </a:lnTo>
                  <a:lnTo>
                    <a:pt x="205" y="175"/>
                  </a:lnTo>
                  <a:lnTo>
                    <a:pt x="207" y="171"/>
                  </a:lnTo>
                  <a:lnTo>
                    <a:pt x="209" y="167"/>
                  </a:lnTo>
                  <a:lnTo>
                    <a:pt x="211" y="163"/>
                  </a:lnTo>
                  <a:lnTo>
                    <a:pt x="213" y="160"/>
                  </a:lnTo>
                  <a:lnTo>
                    <a:pt x="217" y="156"/>
                  </a:lnTo>
                  <a:lnTo>
                    <a:pt x="219" y="152"/>
                  </a:lnTo>
                  <a:lnTo>
                    <a:pt x="220" y="148"/>
                  </a:lnTo>
                  <a:lnTo>
                    <a:pt x="222" y="144"/>
                  </a:lnTo>
                  <a:lnTo>
                    <a:pt x="224" y="141"/>
                  </a:lnTo>
                  <a:lnTo>
                    <a:pt x="228" y="133"/>
                  </a:lnTo>
                  <a:lnTo>
                    <a:pt x="234" y="127"/>
                  </a:lnTo>
                  <a:lnTo>
                    <a:pt x="238" y="120"/>
                  </a:lnTo>
                  <a:lnTo>
                    <a:pt x="241" y="114"/>
                  </a:lnTo>
                  <a:lnTo>
                    <a:pt x="245" y="108"/>
                  </a:lnTo>
                  <a:lnTo>
                    <a:pt x="251" y="103"/>
                  </a:lnTo>
                  <a:lnTo>
                    <a:pt x="255" y="95"/>
                  </a:lnTo>
                  <a:lnTo>
                    <a:pt x="258" y="89"/>
                  </a:lnTo>
                  <a:lnTo>
                    <a:pt x="262" y="84"/>
                  </a:lnTo>
                  <a:lnTo>
                    <a:pt x="268" y="78"/>
                  </a:lnTo>
                  <a:lnTo>
                    <a:pt x="270" y="72"/>
                  </a:lnTo>
                  <a:lnTo>
                    <a:pt x="276" y="68"/>
                  </a:lnTo>
                  <a:lnTo>
                    <a:pt x="279" y="65"/>
                  </a:lnTo>
                  <a:lnTo>
                    <a:pt x="283" y="61"/>
                  </a:lnTo>
                  <a:lnTo>
                    <a:pt x="285" y="55"/>
                  </a:lnTo>
                  <a:lnTo>
                    <a:pt x="289" y="51"/>
                  </a:lnTo>
                  <a:lnTo>
                    <a:pt x="293" y="47"/>
                  </a:lnTo>
                  <a:lnTo>
                    <a:pt x="296" y="44"/>
                  </a:lnTo>
                  <a:lnTo>
                    <a:pt x="302" y="38"/>
                  </a:lnTo>
                  <a:lnTo>
                    <a:pt x="306" y="34"/>
                  </a:lnTo>
                  <a:lnTo>
                    <a:pt x="310" y="28"/>
                  </a:lnTo>
                  <a:lnTo>
                    <a:pt x="314" y="27"/>
                  </a:lnTo>
                  <a:lnTo>
                    <a:pt x="314" y="25"/>
                  </a:lnTo>
                  <a:lnTo>
                    <a:pt x="315" y="25"/>
                  </a:lnTo>
                  <a:lnTo>
                    <a:pt x="367" y="0"/>
                  </a:lnTo>
                  <a:lnTo>
                    <a:pt x="382" y="25"/>
                  </a:lnTo>
                  <a:lnTo>
                    <a:pt x="382" y="25"/>
                  </a:lnTo>
                  <a:close/>
                </a:path>
              </a:pathLst>
            </a:custGeom>
            <a:solidFill>
              <a:srgbClr val="96ABBA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84" name="Freeform 36"/>
            <p:cNvSpPr>
              <a:spLocks/>
            </p:cNvSpPr>
            <p:nvPr/>
          </p:nvSpPr>
          <p:spPr bwMode="auto">
            <a:xfrm>
              <a:off x="5105" y="3952"/>
              <a:ext cx="254" cy="216"/>
            </a:xfrm>
            <a:custGeom>
              <a:avLst/>
              <a:gdLst/>
              <a:ahLst/>
              <a:cxnLst>
                <a:cxn ang="0">
                  <a:pos x="0" y="287"/>
                </a:cxn>
                <a:cxn ang="0">
                  <a:pos x="30" y="430"/>
                </a:cxn>
                <a:cxn ang="0">
                  <a:pos x="194" y="430"/>
                </a:cxn>
                <a:cxn ang="0">
                  <a:pos x="199" y="341"/>
                </a:cxn>
                <a:cxn ang="0">
                  <a:pos x="311" y="341"/>
                </a:cxn>
                <a:cxn ang="0">
                  <a:pos x="311" y="432"/>
                </a:cxn>
                <a:cxn ang="0">
                  <a:pos x="482" y="432"/>
                </a:cxn>
                <a:cxn ang="0">
                  <a:pos x="507" y="304"/>
                </a:cxn>
                <a:cxn ang="0">
                  <a:pos x="279" y="0"/>
                </a:cxn>
                <a:cxn ang="0">
                  <a:pos x="234" y="2"/>
                </a:cxn>
                <a:cxn ang="0">
                  <a:pos x="0" y="287"/>
                </a:cxn>
                <a:cxn ang="0">
                  <a:pos x="0" y="287"/>
                </a:cxn>
              </a:cxnLst>
              <a:rect l="0" t="0" r="r" b="b"/>
              <a:pathLst>
                <a:path w="507" h="432">
                  <a:moveTo>
                    <a:pt x="0" y="287"/>
                  </a:moveTo>
                  <a:lnTo>
                    <a:pt x="30" y="430"/>
                  </a:lnTo>
                  <a:lnTo>
                    <a:pt x="194" y="430"/>
                  </a:lnTo>
                  <a:lnTo>
                    <a:pt x="199" y="341"/>
                  </a:lnTo>
                  <a:lnTo>
                    <a:pt x="311" y="341"/>
                  </a:lnTo>
                  <a:lnTo>
                    <a:pt x="311" y="432"/>
                  </a:lnTo>
                  <a:lnTo>
                    <a:pt x="482" y="432"/>
                  </a:lnTo>
                  <a:lnTo>
                    <a:pt x="507" y="304"/>
                  </a:lnTo>
                  <a:lnTo>
                    <a:pt x="279" y="0"/>
                  </a:lnTo>
                  <a:lnTo>
                    <a:pt x="234" y="2"/>
                  </a:lnTo>
                  <a:lnTo>
                    <a:pt x="0" y="287"/>
                  </a:lnTo>
                  <a:lnTo>
                    <a:pt x="0" y="28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85" name="Freeform 37"/>
            <p:cNvSpPr>
              <a:spLocks/>
            </p:cNvSpPr>
            <p:nvPr/>
          </p:nvSpPr>
          <p:spPr bwMode="auto">
            <a:xfrm>
              <a:off x="4756" y="3359"/>
              <a:ext cx="377" cy="621"/>
            </a:xfrm>
            <a:custGeom>
              <a:avLst/>
              <a:gdLst/>
              <a:ahLst/>
              <a:cxnLst>
                <a:cxn ang="0">
                  <a:pos x="0" y="1099"/>
                </a:cxn>
                <a:cxn ang="0">
                  <a:pos x="237" y="1188"/>
                </a:cxn>
                <a:cxn ang="0">
                  <a:pos x="509" y="1241"/>
                </a:cxn>
                <a:cxn ang="0">
                  <a:pos x="710" y="1190"/>
                </a:cxn>
                <a:cxn ang="0">
                  <a:pos x="754" y="0"/>
                </a:cxn>
                <a:cxn ang="0">
                  <a:pos x="456" y="715"/>
                </a:cxn>
                <a:cxn ang="0">
                  <a:pos x="0" y="1099"/>
                </a:cxn>
                <a:cxn ang="0">
                  <a:pos x="0" y="1099"/>
                </a:cxn>
              </a:cxnLst>
              <a:rect l="0" t="0" r="r" b="b"/>
              <a:pathLst>
                <a:path w="754" h="1241">
                  <a:moveTo>
                    <a:pt x="0" y="1099"/>
                  </a:moveTo>
                  <a:lnTo>
                    <a:pt x="237" y="1188"/>
                  </a:lnTo>
                  <a:lnTo>
                    <a:pt x="509" y="1241"/>
                  </a:lnTo>
                  <a:lnTo>
                    <a:pt x="710" y="1190"/>
                  </a:lnTo>
                  <a:lnTo>
                    <a:pt x="754" y="0"/>
                  </a:lnTo>
                  <a:lnTo>
                    <a:pt x="456" y="715"/>
                  </a:lnTo>
                  <a:lnTo>
                    <a:pt x="0" y="1099"/>
                  </a:lnTo>
                  <a:lnTo>
                    <a:pt x="0" y="1099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86" name="Freeform 38"/>
            <p:cNvSpPr>
              <a:spLocks/>
            </p:cNvSpPr>
            <p:nvPr/>
          </p:nvSpPr>
          <p:spPr bwMode="auto">
            <a:xfrm>
              <a:off x="5266" y="2741"/>
              <a:ext cx="130" cy="594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68" y="25"/>
                </a:cxn>
                <a:cxn ang="0">
                  <a:pos x="70" y="27"/>
                </a:cxn>
                <a:cxn ang="0">
                  <a:pos x="74" y="30"/>
                </a:cxn>
                <a:cxn ang="0">
                  <a:pos x="78" y="34"/>
                </a:cxn>
                <a:cxn ang="0">
                  <a:pos x="82" y="38"/>
                </a:cxn>
                <a:cxn ang="0">
                  <a:pos x="87" y="44"/>
                </a:cxn>
                <a:cxn ang="0">
                  <a:pos x="93" y="51"/>
                </a:cxn>
                <a:cxn ang="0">
                  <a:pos x="95" y="53"/>
                </a:cxn>
                <a:cxn ang="0">
                  <a:pos x="99" y="57"/>
                </a:cxn>
                <a:cxn ang="0">
                  <a:pos x="101" y="61"/>
                </a:cxn>
                <a:cxn ang="0">
                  <a:pos x="104" y="65"/>
                </a:cxn>
                <a:cxn ang="0">
                  <a:pos x="108" y="68"/>
                </a:cxn>
                <a:cxn ang="0">
                  <a:pos x="112" y="72"/>
                </a:cxn>
                <a:cxn ang="0">
                  <a:pos x="114" y="76"/>
                </a:cxn>
                <a:cxn ang="0">
                  <a:pos x="120" y="82"/>
                </a:cxn>
                <a:cxn ang="0">
                  <a:pos x="122" y="85"/>
                </a:cxn>
                <a:cxn ang="0">
                  <a:pos x="125" y="91"/>
                </a:cxn>
                <a:cxn ang="0">
                  <a:pos x="129" y="95"/>
                </a:cxn>
                <a:cxn ang="0">
                  <a:pos x="133" y="101"/>
                </a:cxn>
                <a:cxn ang="0">
                  <a:pos x="139" y="106"/>
                </a:cxn>
                <a:cxn ang="0">
                  <a:pos x="142" y="112"/>
                </a:cxn>
                <a:cxn ang="0">
                  <a:pos x="146" y="118"/>
                </a:cxn>
                <a:cxn ang="0">
                  <a:pos x="150" y="123"/>
                </a:cxn>
                <a:cxn ang="0">
                  <a:pos x="154" y="129"/>
                </a:cxn>
                <a:cxn ang="0">
                  <a:pos x="158" y="135"/>
                </a:cxn>
                <a:cxn ang="0">
                  <a:pos x="161" y="142"/>
                </a:cxn>
                <a:cxn ang="0">
                  <a:pos x="167" y="148"/>
                </a:cxn>
                <a:cxn ang="0">
                  <a:pos x="171" y="156"/>
                </a:cxn>
                <a:cxn ang="0">
                  <a:pos x="175" y="161"/>
                </a:cxn>
                <a:cxn ang="0">
                  <a:pos x="179" y="167"/>
                </a:cxn>
                <a:cxn ang="0">
                  <a:pos x="182" y="175"/>
                </a:cxn>
                <a:cxn ang="0">
                  <a:pos x="186" y="182"/>
                </a:cxn>
                <a:cxn ang="0">
                  <a:pos x="190" y="190"/>
                </a:cxn>
                <a:cxn ang="0">
                  <a:pos x="194" y="198"/>
                </a:cxn>
                <a:cxn ang="0">
                  <a:pos x="198" y="205"/>
                </a:cxn>
                <a:cxn ang="0">
                  <a:pos x="201" y="213"/>
                </a:cxn>
                <a:cxn ang="0">
                  <a:pos x="205" y="220"/>
                </a:cxn>
                <a:cxn ang="0">
                  <a:pos x="211" y="230"/>
                </a:cxn>
                <a:cxn ang="0">
                  <a:pos x="215" y="238"/>
                </a:cxn>
                <a:cxn ang="0">
                  <a:pos x="217" y="245"/>
                </a:cxn>
                <a:cxn ang="0">
                  <a:pos x="220" y="255"/>
                </a:cxn>
                <a:cxn ang="0">
                  <a:pos x="224" y="262"/>
                </a:cxn>
                <a:cxn ang="0">
                  <a:pos x="228" y="272"/>
                </a:cxn>
                <a:cxn ang="0">
                  <a:pos x="232" y="279"/>
                </a:cxn>
                <a:cxn ang="0">
                  <a:pos x="234" y="289"/>
                </a:cxn>
                <a:cxn ang="0">
                  <a:pos x="237" y="296"/>
                </a:cxn>
                <a:cxn ang="0">
                  <a:pos x="241" y="308"/>
                </a:cxn>
                <a:cxn ang="0">
                  <a:pos x="243" y="316"/>
                </a:cxn>
                <a:cxn ang="0">
                  <a:pos x="245" y="325"/>
                </a:cxn>
                <a:cxn ang="0">
                  <a:pos x="249" y="335"/>
                </a:cxn>
                <a:cxn ang="0">
                  <a:pos x="251" y="344"/>
                </a:cxn>
                <a:cxn ang="0">
                  <a:pos x="253" y="354"/>
                </a:cxn>
                <a:cxn ang="0">
                  <a:pos x="255" y="365"/>
                </a:cxn>
                <a:cxn ang="0">
                  <a:pos x="258" y="374"/>
                </a:cxn>
                <a:cxn ang="0">
                  <a:pos x="260" y="384"/>
                </a:cxn>
                <a:cxn ang="0">
                  <a:pos x="253" y="1184"/>
                </a:cxn>
                <a:cxn ang="0">
                  <a:pos x="222" y="1188"/>
                </a:cxn>
                <a:cxn ang="0">
                  <a:pos x="82" y="863"/>
                </a:cxn>
                <a:cxn ang="0">
                  <a:pos x="0" y="25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260" h="1188">
                  <a:moveTo>
                    <a:pt x="13" y="0"/>
                  </a:moveTo>
                  <a:lnTo>
                    <a:pt x="68" y="25"/>
                  </a:lnTo>
                  <a:lnTo>
                    <a:pt x="70" y="27"/>
                  </a:lnTo>
                  <a:lnTo>
                    <a:pt x="74" y="30"/>
                  </a:lnTo>
                  <a:lnTo>
                    <a:pt x="78" y="34"/>
                  </a:lnTo>
                  <a:lnTo>
                    <a:pt x="82" y="38"/>
                  </a:lnTo>
                  <a:lnTo>
                    <a:pt x="87" y="44"/>
                  </a:lnTo>
                  <a:lnTo>
                    <a:pt x="93" y="51"/>
                  </a:lnTo>
                  <a:lnTo>
                    <a:pt x="95" y="53"/>
                  </a:lnTo>
                  <a:lnTo>
                    <a:pt x="99" y="57"/>
                  </a:lnTo>
                  <a:lnTo>
                    <a:pt x="101" y="61"/>
                  </a:lnTo>
                  <a:lnTo>
                    <a:pt x="104" y="65"/>
                  </a:lnTo>
                  <a:lnTo>
                    <a:pt x="108" y="68"/>
                  </a:lnTo>
                  <a:lnTo>
                    <a:pt x="112" y="72"/>
                  </a:lnTo>
                  <a:lnTo>
                    <a:pt x="114" y="76"/>
                  </a:lnTo>
                  <a:lnTo>
                    <a:pt x="120" y="82"/>
                  </a:lnTo>
                  <a:lnTo>
                    <a:pt x="122" y="85"/>
                  </a:lnTo>
                  <a:lnTo>
                    <a:pt x="125" y="91"/>
                  </a:lnTo>
                  <a:lnTo>
                    <a:pt x="129" y="95"/>
                  </a:lnTo>
                  <a:lnTo>
                    <a:pt x="133" y="101"/>
                  </a:lnTo>
                  <a:lnTo>
                    <a:pt x="139" y="106"/>
                  </a:lnTo>
                  <a:lnTo>
                    <a:pt x="142" y="112"/>
                  </a:lnTo>
                  <a:lnTo>
                    <a:pt x="146" y="118"/>
                  </a:lnTo>
                  <a:lnTo>
                    <a:pt x="150" y="123"/>
                  </a:lnTo>
                  <a:lnTo>
                    <a:pt x="154" y="129"/>
                  </a:lnTo>
                  <a:lnTo>
                    <a:pt x="158" y="135"/>
                  </a:lnTo>
                  <a:lnTo>
                    <a:pt x="161" y="142"/>
                  </a:lnTo>
                  <a:lnTo>
                    <a:pt x="167" y="148"/>
                  </a:lnTo>
                  <a:lnTo>
                    <a:pt x="171" y="156"/>
                  </a:lnTo>
                  <a:lnTo>
                    <a:pt x="175" y="161"/>
                  </a:lnTo>
                  <a:lnTo>
                    <a:pt x="179" y="167"/>
                  </a:lnTo>
                  <a:lnTo>
                    <a:pt x="182" y="175"/>
                  </a:lnTo>
                  <a:lnTo>
                    <a:pt x="186" y="182"/>
                  </a:lnTo>
                  <a:lnTo>
                    <a:pt x="190" y="190"/>
                  </a:lnTo>
                  <a:lnTo>
                    <a:pt x="194" y="198"/>
                  </a:lnTo>
                  <a:lnTo>
                    <a:pt x="198" y="205"/>
                  </a:lnTo>
                  <a:lnTo>
                    <a:pt x="201" y="213"/>
                  </a:lnTo>
                  <a:lnTo>
                    <a:pt x="205" y="220"/>
                  </a:lnTo>
                  <a:lnTo>
                    <a:pt x="211" y="230"/>
                  </a:lnTo>
                  <a:lnTo>
                    <a:pt x="215" y="238"/>
                  </a:lnTo>
                  <a:lnTo>
                    <a:pt x="217" y="245"/>
                  </a:lnTo>
                  <a:lnTo>
                    <a:pt x="220" y="255"/>
                  </a:lnTo>
                  <a:lnTo>
                    <a:pt x="224" y="262"/>
                  </a:lnTo>
                  <a:lnTo>
                    <a:pt x="228" y="272"/>
                  </a:lnTo>
                  <a:lnTo>
                    <a:pt x="232" y="279"/>
                  </a:lnTo>
                  <a:lnTo>
                    <a:pt x="234" y="289"/>
                  </a:lnTo>
                  <a:lnTo>
                    <a:pt x="237" y="296"/>
                  </a:lnTo>
                  <a:lnTo>
                    <a:pt x="241" y="308"/>
                  </a:lnTo>
                  <a:lnTo>
                    <a:pt x="243" y="316"/>
                  </a:lnTo>
                  <a:lnTo>
                    <a:pt x="245" y="325"/>
                  </a:lnTo>
                  <a:lnTo>
                    <a:pt x="249" y="335"/>
                  </a:lnTo>
                  <a:lnTo>
                    <a:pt x="251" y="344"/>
                  </a:lnTo>
                  <a:lnTo>
                    <a:pt x="253" y="354"/>
                  </a:lnTo>
                  <a:lnTo>
                    <a:pt x="255" y="365"/>
                  </a:lnTo>
                  <a:lnTo>
                    <a:pt x="258" y="374"/>
                  </a:lnTo>
                  <a:lnTo>
                    <a:pt x="260" y="384"/>
                  </a:lnTo>
                  <a:lnTo>
                    <a:pt x="253" y="1184"/>
                  </a:lnTo>
                  <a:lnTo>
                    <a:pt x="222" y="1188"/>
                  </a:lnTo>
                  <a:lnTo>
                    <a:pt x="82" y="863"/>
                  </a:lnTo>
                  <a:lnTo>
                    <a:pt x="0" y="25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2E4F61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87" name="Freeform 39"/>
            <p:cNvSpPr>
              <a:spLocks/>
            </p:cNvSpPr>
            <p:nvPr/>
          </p:nvSpPr>
          <p:spPr bwMode="auto">
            <a:xfrm>
              <a:off x="5154" y="3301"/>
              <a:ext cx="71" cy="651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137" y="68"/>
                </a:cxn>
                <a:cxn ang="0">
                  <a:pos x="142" y="1302"/>
                </a:cxn>
                <a:cxn ang="0">
                  <a:pos x="55" y="1302"/>
                </a:cxn>
                <a:cxn ang="0">
                  <a:pos x="0" y="175"/>
                </a:cxn>
                <a:cxn ang="0">
                  <a:pos x="110" y="0"/>
                </a:cxn>
                <a:cxn ang="0">
                  <a:pos x="110" y="0"/>
                </a:cxn>
              </a:cxnLst>
              <a:rect l="0" t="0" r="r" b="b"/>
              <a:pathLst>
                <a:path w="142" h="1302">
                  <a:moveTo>
                    <a:pt x="110" y="0"/>
                  </a:moveTo>
                  <a:lnTo>
                    <a:pt x="137" y="68"/>
                  </a:lnTo>
                  <a:lnTo>
                    <a:pt x="142" y="1302"/>
                  </a:lnTo>
                  <a:lnTo>
                    <a:pt x="55" y="1302"/>
                  </a:lnTo>
                  <a:lnTo>
                    <a:pt x="0" y="175"/>
                  </a:lnTo>
                  <a:lnTo>
                    <a:pt x="110" y="0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88" name="Freeform 40"/>
            <p:cNvSpPr>
              <a:spLocks/>
            </p:cNvSpPr>
            <p:nvPr/>
          </p:nvSpPr>
          <p:spPr bwMode="auto">
            <a:xfrm>
              <a:off x="5142" y="3039"/>
              <a:ext cx="119" cy="270"/>
            </a:xfrm>
            <a:custGeom>
              <a:avLst/>
              <a:gdLst/>
              <a:ahLst/>
              <a:cxnLst>
                <a:cxn ang="0">
                  <a:pos x="165" y="540"/>
                </a:cxn>
                <a:cxn ang="0">
                  <a:pos x="163" y="538"/>
                </a:cxn>
                <a:cxn ang="0">
                  <a:pos x="161" y="530"/>
                </a:cxn>
                <a:cxn ang="0">
                  <a:pos x="156" y="519"/>
                </a:cxn>
                <a:cxn ang="0">
                  <a:pos x="150" y="506"/>
                </a:cxn>
                <a:cxn ang="0">
                  <a:pos x="146" y="496"/>
                </a:cxn>
                <a:cxn ang="0">
                  <a:pos x="142" y="489"/>
                </a:cxn>
                <a:cxn ang="0">
                  <a:pos x="137" y="477"/>
                </a:cxn>
                <a:cxn ang="0">
                  <a:pos x="133" y="468"/>
                </a:cxn>
                <a:cxn ang="0">
                  <a:pos x="127" y="458"/>
                </a:cxn>
                <a:cxn ang="0">
                  <a:pos x="123" y="447"/>
                </a:cxn>
                <a:cxn ang="0">
                  <a:pos x="118" y="435"/>
                </a:cxn>
                <a:cxn ang="0">
                  <a:pos x="112" y="426"/>
                </a:cxn>
                <a:cxn ang="0">
                  <a:pos x="104" y="412"/>
                </a:cxn>
                <a:cxn ang="0">
                  <a:pos x="99" y="401"/>
                </a:cxn>
                <a:cxn ang="0">
                  <a:pos x="91" y="390"/>
                </a:cxn>
                <a:cxn ang="0">
                  <a:pos x="85" y="378"/>
                </a:cxn>
                <a:cxn ang="0">
                  <a:pos x="78" y="367"/>
                </a:cxn>
                <a:cxn ang="0">
                  <a:pos x="72" y="355"/>
                </a:cxn>
                <a:cxn ang="0">
                  <a:pos x="65" y="346"/>
                </a:cxn>
                <a:cxn ang="0">
                  <a:pos x="59" y="335"/>
                </a:cxn>
                <a:cxn ang="0">
                  <a:pos x="51" y="323"/>
                </a:cxn>
                <a:cxn ang="0">
                  <a:pos x="44" y="314"/>
                </a:cxn>
                <a:cxn ang="0">
                  <a:pos x="36" y="304"/>
                </a:cxn>
                <a:cxn ang="0">
                  <a:pos x="28" y="297"/>
                </a:cxn>
                <a:cxn ang="0">
                  <a:pos x="21" y="289"/>
                </a:cxn>
                <a:cxn ang="0">
                  <a:pos x="13" y="281"/>
                </a:cxn>
                <a:cxn ang="0">
                  <a:pos x="0" y="270"/>
                </a:cxn>
                <a:cxn ang="0">
                  <a:pos x="0" y="266"/>
                </a:cxn>
                <a:cxn ang="0">
                  <a:pos x="4" y="258"/>
                </a:cxn>
                <a:cxn ang="0">
                  <a:pos x="8" y="245"/>
                </a:cxn>
                <a:cxn ang="0">
                  <a:pos x="9" y="238"/>
                </a:cxn>
                <a:cxn ang="0">
                  <a:pos x="13" y="230"/>
                </a:cxn>
                <a:cxn ang="0">
                  <a:pos x="15" y="220"/>
                </a:cxn>
                <a:cxn ang="0">
                  <a:pos x="19" y="211"/>
                </a:cxn>
                <a:cxn ang="0">
                  <a:pos x="23" y="200"/>
                </a:cxn>
                <a:cxn ang="0">
                  <a:pos x="27" y="190"/>
                </a:cxn>
                <a:cxn ang="0">
                  <a:pos x="32" y="179"/>
                </a:cxn>
                <a:cxn ang="0">
                  <a:pos x="36" y="165"/>
                </a:cxn>
                <a:cxn ang="0">
                  <a:pos x="42" y="154"/>
                </a:cxn>
                <a:cxn ang="0">
                  <a:pos x="46" y="143"/>
                </a:cxn>
                <a:cxn ang="0">
                  <a:pos x="51" y="131"/>
                </a:cxn>
                <a:cxn ang="0">
                  <a:pos x="57" y="120"/>
                </a:cxn>
                <a:cxn ang="0">
                  <a:pos x="61" y="108"/>
                </a:cxn>
                <a:cxn ang="0">
                  <a:pos x="66" y="101"/>
                </a:cxn>
                <a:cxn ang="0">
                  <a:pos x="70" y="93"/>
                </a:cxn>
                <a:cxn ang="0">
                  <a:pos x="76" y="85"/>
                </a:cxn>
                <a:cxn ang="0">
                  <a:pos x="84" y="74"/>
                </a:cxn>
                <a:cxn ang="0">
                  <a:pos x="91" y="63"/>
                </a:cxn>
                <a:cxn ang="0">
                  <a:pos x="99" y="57"/>
                </a:cxn>
                <a:cxn ang="0">
                  <a:pos x="104" y="51"/>
                </a:cxn>
                <a:cxn ang="0">
                  <a:pos x="180" y="72"/>
                </a:cxn>
                <a:cxn ang="0">
                  <a:pos x="237" y="129"/>
                </a:cxn>
              </a:cxnLst>
              <a:rect l="0" t="0" r="r" b="b"/>
              <a:pathLst>
                <a:path w="237" h="540">
                  <a:moveTo>
                    <a:pt x="237" y="129"/>
                  </a:moveTo>
                  <a:lnTo>
                    <a:pt x="165" y="540"/>
                  </a:lnTo>
                  <a:lnTo>
                    <a:pt x="165" y="538"/>
                  </a:lnTo>
                  <a:lnTo>
                    <a:pt x="163" y="538"/>
                  </a:lnTo>
                  <a:lnTo>
                    <a:pt x="163" y="534"/>
                  </a:lnTo>
                  <a:lnTo>
                    <a:pt x="161" y="530"/>
                  </a:lnTo>
                  <a:lnTo>
                    <a:pt x="158" y="525"/>
                  </a:lnTo>
                  <a:lnTo>
                    <a:pt x="156" y="519"/>
                  </a:lnTo>
                  <a:lnTo>
                    <a:pt x="154" y="511"/>
                  </a:lnTo>
                  <a:lnTo>
                    <a:pt x="150" y="506"/>
                  </a:lnTo>
                  <a:lnTo>
                    <a:pt x="148" y="500"/>
                  </a:lnTo>
                  <a:lnTo>
                    <a:pt x="146" y="496"/>
                  </a:lnTo>
                  <a:lnTo>
                    <a:pt x="144" y="492"/>
                  </a:lnTo>
                  <a:lnTo>
                    <a:pt x="142" y="489"/>
                  </a:lnTo>
                  <a:lnTo>
                    <a:pt x="139" y="483"/>
                  </a:lnTo>
                  <a:lnTo>
                    <a:pt x="137" y="477"/>
                  </a:lnTo>
                  <a:lnTo>
                    <a:pt x="135" y="473"/>
                  </a:lnTo>
                  <a:lnTo>
                    <a:pt x="133" y="468"/>
                  </a:lnTo>
                  <a:lnTo>
                    <a:pt x="131" y="462"/>
                  </a:lnTo>
                  <a:lnTo>
                    <a:pt x="127" y="458"/>
                  </a:lnTo>
                  <a:lnTo>
                    <a:pt x="125" y="452"/>
                  </a:lnTo>
                  <a:lnTo>
                    <a:pt x="123" y="447"/>
                  </a:lnTo>
                  <a:lnTo>
                    <a:pt x="120" y="441"/>
                  </a:lnTo>
                  <a:lnTo>
                    <a:pt x="118" y="435"/>
                  </a:lnTo>
                  <a:lnTo>
                    <a:pt x="114" y="430"/>
                  </a:lnTo>
                  <a:lnTo>
                    <a:pt x="112" y="426"/>
                  </a:lnTo>
                  <a:lnTo>
                    <a:pt x="108" y="418"/>
                  </a:lnTo>
                  <a:lnTo>
                    <a:pt x="104" y="412"/>
                  </a:lnTo>
                  <a:lnTo>
                    <a:pt x="101" y="407"/>
                  </a:lnTo>
                  <a:lnTo>
                    <a:pt x="99" y="401"/>
                  </a:lnTo>
                  <a:lnTo>
                    <a:pt x="95" y="395"/>
                  </a:lnTo>
                  <a:lnTo>
                    <a:pt x="91" y="390"/>
                  </a:lnTo>
                  <a:lnTo>
                    <a:pt x="89" y="384"/>
                  </a:lnTo>
                  <a:lnTo>
                    <a:pt x="85" y="378"/>
                  </a:lnTo>
                  <a:lnTo>
                    <a:pt x="82" y="373"/>
                  </a:lnTo>
                  <a:lnTo>
                    <a:pt x="78" y="367"/>
                  </a:lnTo>
                  <a:lnTo>
                    <a:pt x="74" y="361"/>
                  </a:lnTo>
                  <a:lnTo>
                    <a:pt x="72" y="355"/>
                  </a:lnTo>
                  <a:lnTo>
                    <a:pt x="68" y="350"/>
                  </a:lnTo>
                  <a:lnTo>
                    <a:pt x="65" y="346"/>
                  </a:lnTo>
                  <a:lnTo>
                    <a:pt x="61" y="340"/>
                  </a:lnTo>
                  <a:lnTo>
                    <a:pt x="59" y="335"/>
                  </a:lnTo>
                  <a:lnTo>
                    <a:pt x="53" y="329"/>
                  </a:lnTo>
                  <a:lnTo>
                    <a:pt x="51" y="323"/>
                  </a:lnTo>
                  <a:lnTo>
                    <a:pt x="46" y="317"/>
                  </a:lnTo>
                  <a:lnTo>
                    <a:pt x="44" y="314"/>
                  </a:lnTo>
                  <a:lnTo>
                    <a:pt x="40" y="308"/>
                  </a:lnTo>
                  <a:lnTo>
                    <a:pt x="36" y="304"/>
                  </a:lnTo>
                  <a:lnTo>
                    <a:pt x="32" y="300"/>
                  </a:lnTo>
                  <a:lnTo>
                    <a:pt x="28" y="297"/>
                  </a:lnTo>
                  <a:lnTo>
                    <a:pt x="25" y="293"/>
                  </a:lnTo>
                  <a:lnTo>
                    <a:pt x="21" y="289"/>
                  </a:lnTo>
                  <a:lnTo>
                    <a:pt x="17" y="283"/>
                  </a:lnTo>
                  <a:lnTo>
                    <a:pt x="13" y="281"/>
                  </a:lnTo>
                  <a:lnTo>
                    <a:pt x="8" y="274"/>
                  </a:lnTo>
                  <a:lnTo>
                    <a:pt x="0" y="270"/>
                  </a:lnTo>
                  <a:lnTo>
                    <a:pt x="0" y="268"/>
                  </a:lnTo>
                  <a:lnTo>
                    <a:pt x="0" y="266"/>
                  </a:lnTo>
                  <a:lnTo>
                    <a:pt x="2" y="262"/>
                  </a:lnTo>
                  <a:lnTo>
                    <a:pt x="4" y="258"/>
                  </a:lnTo>
                  <a:lnTo>
                    <a:pt x="4" y="253"/>
                  </a:lnTo>
                  <a:lnTo>
                    <a:pt x="8" y="245"/>
                  </a:lnTo>
                  <a:lnTo>
                    <a:pt x="8" y="241"/>
                  </a:lnTo>
                  <a:lnTo>
                    <a:pt x="9" y="238"/>
                  </a:lnTo>
                  <a:lnTo>
                    <a:pt x="11" y="234"/>
                  </a:lnTo>
                  <a:lnTo>
                    <a:pt x="13" y="230"/>
                  </a:lnTo>
                  <a:lnTo>
                    <a:pt x="13" y="226"/>
                  </a:lnTo>
                  <a:lnTo>
                    <a:pt x="15" y="220"/>
                  </a:lnTo>
                  <a:lnTo>
                    <a:pt x="17" y="217"/>
                  </a:lnTo>
                  <a:lnTo>
                    <a:pt x="19" y="211"/>
                  </a:lnTo>
                  <a:lnTo>
                    <a:pt x="21" y="205"/>
                  </a:lnTo>
                  <a:lnTo>
                    <a:pt x="23" y="200"/>
                  </a:lnTo>
                  <a:lnTo>
                    <a:pt x="25" y="194"/>
                  </a:lnTo>
                  <a:lnTo>
                    <a:pt x="27" y="190"/>
                  </a:lnTo>
                  <a:lnTo>
                    <a:pt x="28" y="184"/>
                  </a:lnTo>
                  <a:lnTo>
                    <a:pt x="32" y="179"/>
                  </a:lnTo>
                  <a:lnTo>
                    <a:pt x="34" y="171"/>
                  </a:lnTo>
                  <a:lnTo>
                    <a:pt x="36" y="165"/>
                  </a:lnTo>
                  <a:lnTo>
                    <a:pt x="38" y="160"/>
                  </a:lnTo>
                  <a:lnTo>
                    <a:pt x="42" y="154"/>
                  </a:lnTo>
                  <a:lnTo>
                    <a:pt x="44" y="148"/>
                  </a:lnTo>
                  <a:lnTo>
                    <a:pt x="46" y="143"/>
                  </a:lnTo>
                  <a:lnTo>
                    <a:pt x="49" y="137"/>
                  </a:lnTo>
                  <a:lnTo>
                    <a:pt x="51" y="131"/>
                  </a:lnTo>
                  <a:lnTo>
                    <a:pt x="53" y="125"/>
                  </a:lnTo>
                  <a:lnTo>
                    <a:pt x="57" y="120"/>
                  </a:lnTo>
                  <a:lnTo>
                    <a:pt x="59" y="114"/>
                  </a:lnTo>
                  <a:lnTo>
                    <a:pt x="61" y="108"/>
                  </a:lnTo>
                  <a:lnTo>
                    <a:pt x="63" y="104"/>
                  </a:lnTo>
                  <a:lnTo>
                    <a:pt x="66" y="101"/>
                  </a:lnTo>
                  <a:lnTo>
                    <a:pt x="68" y="97"/>
                  </a:lnTo>
                  <a:lnTo>
                    <a:pt x="70" y="93"/>
                  </a:lnTo>
                  <a:lnTo>
                    <a:pt x="72" y="89"/>
                  </a:lnTo>
                  <a:lnTo>
                    <a:pt x="76" y="85"/>
                  </a:lnTo>
                  <a:lnTo>
                    <a:pt x="80" y="80"/>
                  </a:lnTo>
                  <a:lnTo>
                    <a:pt x="84" y="74"/>
                  </a:lnTo>
                  <a:lnTo>
                    <a:pt x="87" y="66"/>
                  </a:lnTo>
                  <a:lnTo>
                    <a:pt x="91" y="63"/>
                  </a:lnTo>
                  <a:lnTo>
                    <a:pt x="95" y="59"/>
                  </a:lnTo>
                  <a:lnTo>
                    <a:pt x="99" y="57"/>
                  </a:lnTo>
                  <a:lnTo>
                    <a:pt x="101" y="53"/>
                  </a:lnTo>
                  <a:lnTo>
                    <a:pt x="104" y="51"/>
                  </a:lnTo>
                  <a:lnTo>
                    <a:pt x="165" y="0"/>
                  </a:lnTo>
                  <a:lnTo>
                    <a:pt x="180" y="72"/>
                  </a:lnTo>
                  <a:lnTo>
                    <a:pt x="237" y="129"/>
                  </a:lnTo>
                  <a:lnTo>
                    <a:pt x="237" y="129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89" name="Freeform 41"/>
            <p:cNvSpPr>
              <a:spLocks/>
            </p:cNvSpPr>
            <p:nvPr/>
          </p:nvSpPr>
          <p:spPr bwMode="auto">
            <a:xfrm>
              <a:off x="5406" y="2977"/>
              <a:ext cx="169" cy="357"/>
            </a:xfrm>
            <a:custGeom>
              <a:avLst/>
              <a:gdLst/>
              <a:ahLst/>
              <a:cxnLst>
                <a:cxn ang="0">
                  <a:pos x="0" y="538"/>
                </a:cxn>
                <a:cxn ang="0">
                  <a:pos x="78" y="713"/>
                </a:cxn>
                <a:cxn ang="0">
                  <a:pos x="338" y="715"/>
                </a:cxn>
                <a:cxn ang="0">
                  <a:pos x="338" y="343"/>
                </a:cxn>
                <a:cxn ang="0">
                  <a:pos x="221" y="2"/>
                </a:cxn>
                <a:cxn ang="0">
                  <a:pos x="158" y="0"/>
                </a:cxn>
                <a:cxn ang="0">
                  <a:pos x="40" y="310"/>
                </a:cxn>
                <a:cxn ang="0">
                  <a:pos x="0" y="538"/>
                </a:cxn>
                <a:cxn ang="0">
                  <a:pos x="0" y="538"/>
                </a:cxn>
              </a:cxnLst>
              <a:rect l="0" t="0" r="r" b="b"/>
              <a:pathLst>
                <a:path w="338" h="715">
                  <a:moveTo>
                    <a:pt x="0" y="538"/>
                  </a:moveTo>
                  <a:lnTo>
                    <a:pt x="78" y="713"/>
                  </a:lnTo>
                  <a:lnTo>
                    <a:pt x="338" y="715"/>
                  </a:lnTo>
                  <a:lnTo>
                    <a:pt x="338" y="343"/>
                  </a:lnTo>
                  <a:lnTo>
                    <a:pt x="221" y="2"/>
                  </a:lnTo>
                  <a:lnTo>
                    <a:pt x="158" y="0"/>
                  </a:lnTo>
                  <a:lnTo>
                    <a:pt x="40" y="310"/>
                  </a:lnTo>
                  <a:lnTo>
                    <a:pt x="0" y="538"/>
                  </a:lnTo>
                  <a:lnTo>
                    <a:pt x="0" y="538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90" name="Freeform 42"/>
            <p:cNvSpPr>
              <a:spLocks/>
            </p:cNvSpPr>
            <p:nvPr/>
          </p:nvSpPr>
          <p:spPr bwMode="auto">
            <a:xfrm>
              <a:off x="5392" y="2978"/>
              <a:ext cx="93" cy="355"/>
            </a:xfrm>
            <a:custGeom>
              <a:avLst/>
              <a:gdLst/>
              <a:ahLst/>
              <a:cxnLst>
                <a:cxn ang="0">
                  <a:pos x="0" y="711"/>
                </a:cxn>
                <a:cxn ang="0">
                  <a:pos x="104" y="711"/>
                </a:cxn>
                <a:cxn ang="0">
                  <a:pos x="106" y="358"/>
                </a:cxn>
                <a:cxn ang="0">
                  <a:pos x="186" y="0"/>
                </a:cxn>
                <a:cxn ang="0">
                  <a:pos x="131" y="4"/>
                </a:cxn>
                <a:cxn ang="0">
                  <a:pos x="3" y="356"/>
                </a:cxn>
                <a:cxn ang="0">
                  <a:pos x="0" y="711"/>
                </a:cxn>
                <a:cxn ang="0">
                  <a:pos x="0" y="711"/>
                </a:cxn>
              </a:cxnLst>
              <a:rect l="0" t="0" r="r" b="b"/>
              <a:pathLst>
                <a:path w="186" h="711">
                  <a:moveTo>
                    <a:pt x="0" y="711"/>
                  </a:moveTo>
                  <a:lnTo>
                    <a:pt x="104" y="711"/>
                  </a:lnTo>
                  <a:lnTo>
                    <a:pt x="106" y="358"/>
                  </a:lnTo>
                  <a:lnTo>
                    <a:pt x="186" y="0"/>
                  </a:lnTo>
                  <a:lnTo>
                    <a:pt x="131" y="4"/>
                  </a:lnTo>
                  <a:lnTo>
                    <a:pt x="3" y="356"/>
                  </a:lnTo>
                  <a:lnTo>
                    <a:pt x="0" y="711"/>
                  </a:lnTo>
                  <a:lnTo>
                    <a:pt x="0" y="711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91" name="Freeform 43"/>
            <p:cNvSpPr>
              <a:spLocks/>
            </p:cNvSpPr>
            <p:nvPr/>
          </p:nvSpPr>
          <p:spPr bwMode="auto">
            <a:xfrm>
              <a:off x="5210" y="2737"/>
              <a:ext cx="116" cy="426"/>
            </a:xfrm>
            <a:custGeom>
              <a:avLst/>
              <a:gdLst/>
              <a:ahLst/>
              <a:cxnLst>
                <a:cxn ang="0">
                  <a:pos x="44" y="33"/>
                </a:cxn>
                <a:cxn ang="0">
                  <a:pos x="114" y="33"/>
                </a:cxn>
                <a:cxn ang="0">
                  <a:pos x="118" y="36"/>
                </a:cxn>
                <a:cxn ang="0">
                  <a:pos x="121" y="44"/>
                </a:cxn>
                <a:cxn ang="0">
                  <a:pos x="127" y="54"/>
                </a:cxn>
                <a:cxn ang="0">
                  <a:pos x="133" y="65"/>
                </a:cxn>
                <a:cxn ang="0">
                  <a:pos x="137" y="73"/>
                </a:cxn>
                <a:cxn ang="0">
                  <a:pos x="142" y="80"/>
                </a:cxn>
                <a:cxn ang="0">
                  <a:pos x="146" y="88"/>
                </a:cxn>
                <a:cxn ang="0">
                  <a:pos x="150" y="97"/>
                </a:cxn>
                <a:cxn ang="0">
                  <a:pos x="154" y="107"/>
                </a:cxn>
                <a:cxn ang="0">
                  <a:pos x="159" y="118"/>
                </a:cxn>
                <a:cxn ang="0">
                  <a:pos x="163" y="128"/>
                </a:cxn>
                <a:cxn ang="0">
                  <a:pos x="169" y="139"/>
                </a:cxn>
                <a:cxn ang="0">
                  <a:pos x="173" y="150"/>
                </a:cxn>
                <a:cxn ang="0">
                  <a:pos x="178" y="166"/>
                </a:cxn>
                <a:cxn ang="0">
                  <a:pos x="182" y="177"/>
                </a:cxn>
                <a:cxn ang="0">
                  <a:pos x="186" y="192"/>
                </a:cxn>
                <a:cxn ang="0">
                  <a:pos x="192" y="206"/>
                </a:cxn>
                <a:cxn ang="0">
                  <a:pos x="196" y="223"/>
                </a:cxn>
                <a:cxn ang="0">
                  <a:pos x="201" y="238"/>
                </a:cxn>
                <a:cxn ang="0">
                  <a:pos x="205" y="255"/>
                </a:cxn>
                <a:cxn ang="0">
                  <a:pos x="209" y="272"/>
                </a:cxn>
                <a:cxn ang="0">
                  <a:pos x="213" y="289"/>
                </a:cxn>
                <a:cxn ang="0">
                  <a:pos x="216" y="308"/>
                </a:cxn>
                <a:cxn ang="0">
                  <a:pos x="220" y="327"/>
                </a:cxn>
                <a:cxn ang="0">
                  <a:pos x="222" y="348"/>
                </a:cxn>
                <a:cxn ang="0">
                  <a:pos x="226" y="367"/>
                </a:cxn>
                <a:cxn ang="0">
                  <a:pos x="230" y="850"/>
                </a:cxn>
                <a:cxn ang="0">
                  <a:pos x="228" y="846"/>
                </a:cxn>
                <a:cxn ang="0">
                  <a:pos x="222" y="837"/>
                </a:cxn>
                <a:cxn ang="0">
                  <a:pos x="216" y="824"/>
                </a:cxn>
                <a:cxn ang="0">
                  <a:pos x="211" y="812"/>
                </a:cxn>
                <a:cxn ang="0">
                  <a:pos x="205" y="805"/>
                </a:cxn>
                <a:cxn ang="0">
                  <a:pos x="201" y="795"/>
                </a:cxn>
                <a:cxn ang="0">
                  <a:pos x="196" y="786"/>
                </a:cxn>
                <a:cxn ang="0">
                  <a:pos x="190" y="774"/>
                </a:cxn>
                <a:cxn ang="0">
                  <a:pos x="184" y="763"/>
                </a:cxn>
                <a:cxn ang="0">
                  <a:pos x="177" y="751"/>
                </a:cxn>
                <a:cxn ang="0">
                  <a:pos x="171" y="742"/>
                </a:cxn>
                <a:cxn ang="0">
                  <a:pos x="165" y="728"/>
                </a:cxn>
                <a:cxn ang="0">
                  <a:pos x="158" y="717"/>
                </a:cxn>
                <a:cxn ang="0">
                  <a:pos x="150" y="704"/>
                </a:cxn>
                <a:cxn ang="0">
                  <a:pos x="142" y="692"/>
                </a:cxn>
                <a:cxn ang="0">
                  <a:pos x="135" y="681"/>
                </a:cxn>
                <a:cxn ang="0">
                  <a:pos x="127" y="668"/>
                </a:cxn>
                <a:cxn ang="0">
                  <a:pos x="120" y="656"/>
                </a:cxn>
                <a:cxn ang="0">
                  <a:pos x="112" y="645"/>
                </a:cxn>
                <a:cxn ang="0">
                  <a:pos x="104" y="633"/>
                </a:cxn>
                <a:cxn ang="0">
                  <a:pos x="95" y="622"/>
                </a:cxn>
                <a:cxn ang="0">
                  <a:pos x="87" y="611"/>
                </a:cxn>
                <a:cxn ang="0">
                  <a:pos x="80" y="599"/>
                </a:cxn>
                <a:cxn ang="0">
                  <a:pos x="72" y="590"/>
                </a:cxn>
                <a:cxn ang="0">
                  <a:pos x="63" y="582"/>
                </a:cxn>
                <a:cxn ang="0">
                  <a:pos x="55" y="573"/>
                </a:cxn>
                <a:cxn ang="0">
                  <a:pos x="47" y="565"/>
                </a:cxn>
                <a:cxn ang="0">
                  <a:pos x="0" y="223"/>
                </a:cxn>
              </a:cxnLst>
              <a:rect l="0" t="0" r="r" b="b"/>
              <a:pathLst>
                <a:path w="232" h="852">
                  <a:moveTo>
                    <a:pt x="0" y="223"/>
                  </a:moveTo>
                  <a:lnTo>
                    <a:pt x="44" y="33"/>
                  </a:lnTo>
                  <a:lnTo>
                    <a:pt x="64" y="0"/>
                  </a:lnTo>
                  <a:lnTo>
                    <a:pt x="114" y="33"/>
                  </a:lnTo>
                  <a:lnTo>
                    <a:pt x="114" y="33"/>
                  </a:lnTo>
                  <a:lnTo>
                    <a:pt x="118" y="36"/>
                  </a:lnTo>
                  <a:lnTo>
                    <a:pt x="120" y="38"/>
                  </a:lnTo>
                  <a:lnTo>
                    <a:pt x="121" y="44"/>
                  </a:lnTo>
                  <a:lnTo>
                    <a:pt x="123" y="48"/>
                  </a:lnTo>
                  <a:lnTo>
                    <a:pt x="127" y="54"/>
                  </a:lnTo>
                  <a:lnTo>
                    <a:pt x="129" y="59"/>
                  </a:lnTo>
                  <a:lnTo>
                    <a:pt x="133" y="65"/>
                  </a:lnTo>
                  <a:lnTo>
                    <a:pt x="135" y="69"/>
                  </a:lnTo>
                  <a:lnTo>
                    <a:pt x="137" y="73"/>
                  </a:lnTo>
                  <a:lnTo>
                    <a:pt x="139" y="76"/>
                  </a:lnTo>
                  <a:lnTo>
                    <a:pt x="142" y="80"/>
                  </a:lnTo>
                  <a:lnTo>
                    <a:pt x="144" y="84"/>
                  </a:lnTo>
                  <a:lnTo>
                    <a:pt x="146" y="88"/>
                  </a:lnTo>
                  <a:lnTo>
                    <a:pt x="148" y="92"/>
                  </a:lnTo>
                  <a:lnTo>
                    <a:pt x="150" y="97"/>
                  </a:lnTo>
                  <a:lnTo>
                    <a:pt x="152" y="101"/>
                  </a:lnTo>
                  <a:lnTo>
                    <a:pt x="154" y="107"/>
                  </a:lnTo>
                  <a:lnTo>
                    <a:pt x="158" y="111"/>
                  </a:lnTo>
                  <a:lnTo>
                    <a:pt x="159" y="118"/>
                  </a:lnTo>
                  <a:lnTo>
                    <a:pt x="161" y="122"/>
                  </a:lnTo>
                  <a:lnTo>
                    <a:pt x="163" y="128"/>
                  </a:lnTo>
                  <a:lnTo>
                    <a:pt x="165" y="133"/>
                  </a:lnTo>
                  <a:lnTo>
                    <a:pt x="169" y="139"/>
                  </a:lnTo>
                  <a:lnTo>
                    <a:pt x="171" y="145"/>
                  </a:lnTo>
                  <a:lnTo>
                    <a:pt x="173" y="150"/>
                  </a:lnTo>
                  <a:lnTo>
                    <a:pt x="175" y="158"/>
                  </a:lnTo>
                  <a:lnTo>
                    <a:pt x="178" y="166"/>
                  </a:lnTo>
                  <a:lnTo>
                    <a:pt x="180" y="171"/>
                  </a:lnTo>
                  <a:lnTo>
                    <a:pt x="182" y="177"/>
                  </a:lnTo>
                  <a:lnTo>
                    <a:pt x="184" y="185"/>
                  </a:lnTo>
                  <a:lnTo>
                    <a:pt x="186" y="192"/>
                  </a:lnTo>
                  <a:lnTo>
                    <a:pt x="188" y="198"/>
                  </a:lnTo>
                  <a:lnTo>
                    <a:pt x="192" y="206"/>
                  </a:lnTo>
                  <a:lnTo>
                    <a:pt x="194" y="215"/>
                  </a:lnTo>
                  <a:lnTo>
                    <a:pt x="196" y="223"/>
                  </a:lnTo>
                  <a:lnTo>
                    <a:pt x="199" y="230"/>
                  </a:lnTo>
                  <a:lnTo>
                    <a:pt x="201" y="238"/>
                  </a:lnTo>
                  <a:lnTo>
                    <a:pt x="203" y="246"/>
                  </a:lnTo>
                  <a:lnTo>
                    <a:pt x="205" y="255"/>
                  </a:lnTo>
                  <a:lnTo>
                    <a:pt x="207" y="263"/>
                  </a:lnTo>
                  <a:lnTo>
                    <a:pt x="209" y="272"/>
                  </a:lnTo>
                  <a:lnTo>
                    <a:pt x="211" y="280"/>
                  </a:lnTo>
                  <a:lnTo>
                    <a:pt x="213" y="289"/>
                  </a:lnTo>
                  <a:lnTo>
                    <a:pt x="215" y="299"/>
                  </a:lnTo>
                  <a:lnTo>
                    <a:pt x="216" y="308"/>
                  </a:lnTo>
                  <a:lnTo>
                    <a:pt x="218" y="318"/>
                  </a:lnTo>
                  <a:lnTo>
                    <a:pt x="220" y="327"/>
                  </a:lnTo>
                  <a:lnTo>
                    <a:pt x="222" y="337"/>
                  </a:lnTo>
                  <a:lnTo>
                    <a:pt x="222" y="348"/>
                  </a:lnTo>
                  <a:lnTo>
                    <a:pt x="224" y="358"/>
                  </a:lnTo>
                  <a:lnTo>
                    <a:pt x="226" y="367"/>
                  </a:lnTo>
                  <a:lnTo>
                    <a:pt x="232" y="852"/>
                  </a:lnTo>
                  <a:lnTo>
                    <a:pt x="230" y="850"/>
                  </a:lnTo>
                  <a:lnTo>
                    <a:pt x="230" y="848"/>
                  </a:lnTo>
                  <a:lnTo>
                    <a:pt x="228" y="846"/>
                  </a:lnTo>
                  <a:lnTo>
                    <a:pt x="226" y="843"/>
                  </a:lnTo>
                  <a:lnTo>
                    <a:pt x="222" y="837"/>
                  </a:lnTo>
                  <a:lnTo>
                    <a:pt x="220" y="831"/>
                  </a:lnTo>
                  <a:lnTo>
                    <a:pt x="216" y="824"/>
                  </a:lnTo>
                  <a:lnTo>
                    <a:pt x="213" y="818"/>
                  </a:lnTo>
                  <a:lnTo>
                    <a:pt x="211" y="812"/>
                  </a:lnTo>
                  <a:lnTo>
                    <a:pt x="209" y="808"/>
                  </a:lnTo>
                  <a:lnTo>
                    <a:pt x="205" y="805"/>
                  </a:lnTo>
                  <a:lnTo>
                    <a:pt x="203" y="799"/>
                  </a:lnTo>
                  <a:lnTo>
                    <a:pt x="201" y="795"/>
                  </a:lnTo>
                  <a:lnTo>
                    <a:pt x="197" y="789"/>
                  </a:lnTo>
                  <a:lnTo>
                    <a:pt x="196" y="786"/>
                  </a:lnTo>
                  <a:lnTo>
                    <a:pt x="194" y="780"/>
                  </a:lnTo>
                  <a:lnTo>
                    <a:pt x="190" y="774"/>
                  </a:lnTo>
                  <a:lnTo>
                    <a:pt x="186" y="768"/>
                  </a:lnTo>
                  <a:lnTo>
                    <a:pt x="184" y="763"/>
                  </a:lnTo>
                  <a:lnTo>
                    <a:pt x="180" y="759"/>
                  </a:lnTo>
                  <a:lnTo>
                    <a:pt x="177" y="751"/>
                  </a:lnTo>
                  <a:lnTo>
                    <a:pt x="175" y="746"/>
                  </a:lnTo>
                  <a:lnTo>
                    <a:pt x="171" y="742"/>
                  </a:lnTo>
                  <a:lnTo>
                    <a:pt x="169" y="736"/>
                  </a:lnTo>
                  <a:lnTo>
                    <a:pt x="165" y="728"/>
                  </a:lnTo>
                  <a:lnTo>
                    <a:pt x="161" y="723"/>
                  </a:lnTo>
                  <a:lnTo>
                    <a:pt x="158" y="717"/>
                  </a:lnTo>
                  <a:lnTo>
                    <a:pt x="154" y="711"/>
                  </a:lnTo>
                  <a:lnTo>
                    <a:pt x="150" y="704"/>
                  </a:lnTo>
                  <a:lnTo>
                    <a:pt x="146" y="698"/>
                  </a:lnTo>
                  <a:lnTo>
                    <a:pt x="142" y="692"/>
                  </a:lnTo>
                  <a:lnTo>
                    <a:pt x="139" y="687"/>
                  </a:lnTo>
                  <a:lnTo>
                    <a:pt x="135" y="681"/>
                  </a:lnTo>
                  <a:lnTo>
                    <a:pt x="131" y="673"/>
                  </a:lnTo>
                  <a:lnTo>
                    <a:pt x="127" y="668"/>
                  </a:lnTo>
                  <a:lnTo>
                    <a:pt x="123" y="662"/>
                  </a:lnTo>
                  <a:lnTo>
                    <a:pt x="120" y="656"/>
                  </a:lnTo>
                  <a:lnTo>
                    <a:pt x="116" y="651"/>
                  </a:lnTo>
                  <a:lnTo>
                    <a:pt x="112" y="645"/>
                  </a:lnTo>
                  <a:lnTo>
                    <a:pt x="108" y="639"/>
                  </a:lnTo>
                  <a:lnTo>
                    <a:pt x="104" y="633"/>
                  </a:lnTo>
                  <a:lnTo>
                    <a:pt x="101" y="628"/>
                  </a:lnTo>
                  <a:lnTo>
                    <a:pt x="95" y="622"/>
                  </a:lnTo>
                  <a:lnTo>
                    <a:pt x="91" y="616"/>
                  </a:lnTo>
                  <a:lnTo>
                    <a:pt x="87" y="611"/>
                  </a:lnTo>
                  <a:lnTo>
                    <a:pt x="83" y="605"/>
                  </a:lnTo>
                  <a:lnTo>
                    <a:pt x="80" y="599"/>
                  </a:lnTo>
                  <a:lnTo>
                    <a:pt x="76" y="595"/>
                  </a:lnTo>
                  <a:lnTo>
                    <a:pt x="72" y="590"/>
                  </a:lnTo>
                  <a:lnTo>
                    <a:pt x="68" y="586"/>
                  </a:lnTo>
                  <a:lnTo>
                    <a:pt x="63" y="582"/>
                  </a:lnTo>
                  <a:lnTo>
                    <a:pt x="59" y="576"/>
                  </a:lnTo>
                  <a:lnTo>
                    <a:pt x="55" y="573"/>
                  </a:lnTo>
                  <a:lnTo>
                    <a:pt x="51" y="569"/>
                  </a:lnTo>
                  <a:lnTo>
                    <a:pt x="47" y="565"/>
                  </a:lnTo>
                  <a:lnTo>
                    <a:pt x="44" y="561"/>
                  </a:lnTo>
                  <a:lnTo>
                    <a:pt x="0" y="223"/>
                  </a:lnTo>
                  <a:lnTo>
                    <a:pt x="0" y="223"/>
                  </a:lnTo>
                  <a:close/>
                </a:path>
              </a:pathLst>
            </a:custGeom>
            <a:solidFill>
              <a:srgbClr val="4A697A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92" name="Freeform 44"/>
            <p:cNvSpPr>
              <a:spLocks/>
            </p:cNvSpPr>
            <p:nvPr/>
          </p:nvSpPr>
          <p:spPr bwMode="auto">
            <a:xfrm>
              <a:off x="5158" y="2741"/>
              <a:ext cx="74" cy="390"/>
            </a:xfrm>
            <a:custGeom>
              <a:avLst/>
              <a:gdLst/>
              <a:ahLst/>
              <a:cxnLst>
                <a:cxn ang="0">
                  <a:pos x="84" y="25"/>
                </a:cxn>
                <a:cxn ang="0">
                  <a:pos x="80" y="30"/>
                </a:cxn>
                <a:cxn ang="0">
                  <a:pos x="76" y="38"/>
                </a:cxn>
                <a:cxn ang="0">
                  <a:pos x="73" y="47"/>
                </a:cxn>
                <a:cxn ang="0">
                  <a:pos x="67" y="61"/>
                </a:cxn>
                <a:cxn ang="0">
                  <a:pos x="63" y="68"/>
                </a:cxn>
                <a:cxn ang="0">
                  <a:pos x="61" y="76"/>
                </a:cxn>
                <a:cxn ang="0">
                  <a:pos x="57" y="85"/>
                </a:cxn>
                <a:cxn ang="0">
                  <a:pos x="54" y="95"/>
                </a:cxn>
                <a:cxn ang="0">
                  <a:pos x="50" y="104"/>
                </a:cxn>
                <a:cxn ang="0">
                  <a:pos x="48" y="116"/>
                </a:cxn>
                <a:cxn ang="0">
                  <a:pos x="44" y="125"/>
                </a:cxn>
                <a:cxn ang="0">
                  <a:pos x="40" y="137"/>
                </a:cxn>
                <a:cxn ang="0">
                  <a:pos x="36" y="148"/>
                </a:cxn>
                <a:cxn ang="0">
                  <a:pos x="33" y="161"/>
                </a:cxn>
                <a:cxn ang="0">
                  <a:pos x="29" y="173"/>
                </a:cxn>
                <a:cxn ang="0">
                  <a:pos x="25" y="188"/>
                </a:cxn>
                <a:cxn ang="0">
                  <a:pos x="21" y="201"/>
                </a:cxn>
                <a:cxn ang="0">
                  <a:pos x="19" y="215"/>
                </a:cxn>
                <a:cxn ang="0">
                  <a:pos x="16" y="230"/>
                </a:cxn>
                <a:cxn ang="0">
                  <a:pos x="14" y="245"/>
                </a:cxn>
                <a:cxn ang="0">
                  <a:pos x="10" y="260"/>
                </a:cxn>
                <a:cxn ang="0">
                  <a:pos x="8" y="276"/>
                </a:cxn>
                <a:cxn ang="0">
                  <a:pos x="6" y="291"/>
                </a:cxn>
                <a:cxn ang="0">
                  <a:pos x="4" y="308"/>
                </a:cxn>
                <a:cxn ang="0">
                  <a:pos x="2" y="325"/>
                </a:cxn>
                <a:cxn ang="0">
                  <a:pos x="0" y="342"/>
                </a:cxn>
                <a:cxn ang="0">
                  <a:pos x="0" y="778"/>
                </a:cxn>
                <a:cxn ang="0">
                  <a:pos x="4" y="770"/>
                </a:cxn>
                <a:cxn ang="0">
                  <a:pos x="6" y="762"/>
                </a:cxn>
                <a:cxn ang="0">
                  <a:pos x="12" y="753"/>
                </a:cxn>
                <a:cxn ang="0">
                  <a:pos x="16" y="740"/>
                </a:cxn>
                <a:cxn ang="0">
                  <a:pos x="23" y="726"/>
                </a:cxn>
                <a:cxn ang="0">
                  <a:pos x="29" y="717"/>
                </a:cxn>
                <a:cxn ang="0">
                  <a:pos x="33" y="709"/>
                </a:cxn>
                <a:cxn ang="0">
                  <a:pos x="38" y="700"/>
                </a:cxn>
                <a:cxn ang="0">
                  <a:pos x="42" y="692"/>
                </a:cxn>
                <a:cxn ang="0">
                  <a:pos x="48" y="682"/>
                </a:cxn>
                <a:cxn ang="0">
                  <a:pos x="54" y="675"/>
                </a:cxn>
                <a:cxn ang="0">
                  <a:pos x="59" y="665"/>
                </a:cxn>
                <a:cxn ang="0">
                  <a:pos x="65" y="656"/>
                </a:cxn>
                <a:cxn ang="0">
                  <a:pos x="71" y="646"/>
                </a:cxn>
                <a:cxn ang="0">
                  <a:pos x="78" y="637"/>
                </a:cxn>
                <a:cxn ang="0">
                  <a:pos x="86" y="627"/>
                </a:cxn>
                <a:cxn ang="0">
                  <a:pos x="92" y="618"/>
                </a:cxn>
                <a:cxn ang="0">
                  <a:pos x="101" y="608"/>
                </a:cxn>
                <a:cxn ang="0">
                  <a:pos x="109" y="599"/>
                </a:cxn>
                <a:cxn ang="0">
                  <a:pos x="116" y="589"/>
                </a:cxn>
                <a:cxn ang="0">
                  <a:pos x="126" y="580"/>
                </a:cxn>
                <a:cxn ang="0">
                  <a:pos x="133" y="570"/>
                </a:cxn>
                <a:cxn ang="0">
                  <a:pos x="143" y="561"/>
                </a:cxn>
                <a:cxn ang="0">
                  <a:pos x="149" y="25"/>
                </a:cxn>
                <a:cxn ang="0">
                  <a:pos x="130" y="0"/>
                </a:cxn>
              </a:cxnLst>
              <a:rect l="0" t="0" r="r" b="b"/>
              <a:pathLst>
                <a:path w="149" h="779">
                  <a:moveTo>
                    <a:pt x="130" y="0"/>
                  </a:moveTo>
                  <a:lnTo>
                    <a:pt x="84" y="25"/>
                  </a:lnTo>
                  <a:lnTo>
                    <a:pt x="82" y="27"/>
                  </a:lnTo>
                  <a:lnTo>
                    <a:pt x="80" y="30"/>
                  </a:lnTo>
                  <a:lnTo>
                    <a:pt x="78" y="32"/>
                  </a:lnTo>
                  <a:lnTo>
                    <a:pt x="76" y="38"/>
                  </a:lnTo>
                  <a:lnTo>
                    <a:pt x="74" y="42"/>
                  </a:lnTo>
                  <a:lnTo>
                    <a:pt x="73" y="47"/>
                  </a:lnTo>
                  <a:lnTo>
                    <a:pt x="69" y="53"/>
                  </a:lnTo>
                  <a:lnTo>
                    <a:pt x="67" y="61"/>
                  </a:lnTo>
                  <a:lnTo>
                    <a:pt x="65" y="65"/>
                  </a:lnTo>
                  <a:lnTo>
                    <a:pt x="63" y="68"/>
                  </a:lnTo>
                  <a:lnTo>
                    <a:pt x="63" y="72"/>
                  </a:lnTo>
                  <a:lnTo>
                    <a:pt x="61" y="76"/>
                  </a:lnTo>
                  <a:lnTo>
                    <a:pt x="59" y="80"/>
                  </a:lnTo>
                  <a:lnTo>
                    <a:pt x="57" y="85"/>
                  </a:lnTo>
                  <a:lnTo>
                    <a:pt x="55" y="89"/>
                  </a:lnTo>
                  <a:lnTo>
                    <a:pt x="54" y="95"/>
                  </a:lnTo>
                  <a:lnTo>
                    <a:pt x="52" y="99"/>
                  </a:lnTo>
                  <a:lnTo>
                    <a:pt x="50" y="104"/>
                  </a:lnTo>
                  <a:lnTo>
                    <a:pt x="48" y="108"/>
                  </a:lnTo>
                  <a:lnTo>
                    <a:pt x="48" y="116"/>
                  </a:lnTo>
                  <a:lnTo>
                    <a:pt x="46" y="120"/>
                  </a:lnTo>
                  <a:lnTo>
                    <a:pt x="44" y="125"/>
                  </a:lnTo>
                  <a:lnTo>
                    <a:pt x="40" y="131"/>
                  </a:lnTo>
                  <a:lnTo>
                    <a:pt x="40" y="137"/>
                  </a:lnTo>
                  <a:lnTo>
                    <a:pt x="38" y="142"/>
                  </a:lnTo>
                  <a:lnTo>
                    <a:pt x="36" y="148"/>
                  </a:lnTo>
                  <a:lnTo>
                    <a:pt x="33" y="156"/>
                  </a:lnTo>
                  <a:lnTo>
                    <a:pt x="33" y="161"/>
                  </a:lnTo>
                  <a:lnTo>
                    <a:pt x="31" y="167"/>
                  </a:lnTo>
                  <a:lnTo>
                    <a:pt x="29" y="173"/>
                  </a:lnTo>
                  <a:lnTo>
                    <a:pt x="27" y="181"/>
                  </a:lnTo>
                  <a:lnTo>
                    <a:pt x="25" y="188"/>
                  </a:lnTo>
                  <a:lnTo>
                    <a:pt x="23" y="194"/>
                  </a:lnTo>
                  <a:lnTo>
                    <a:pt x="21" y="201"/>
                  </a:lnTo>
                  <a:lnTo>
                    <a:pt x="21" y="207"/>
                  </a:lnTo>
                  <a:lnTo>
                    <a:pt x="19" y="215"/>
                  </a:lnTo>
                  <a:lnTo>
                    <a:pt x="17" y="222"/>
                  </a:lnTo>
                  <a:lnTo>
                    <a:pt x="16" y="230"/>
                  </a:lnTo>
                  <a:lnTo>
                    <a:pt x="14" y="238"/>
                  </a:lnTo>
                  <a:lnTo>
                    <a:pt x="14" y="245"/>
                  </a:lnTo>
                  <a:lnTo>
                    <a:pt x="12" y="253"/>
                  </a:lnTo>
                  <a:lnTo>
                    <a:pt x="10" y="260"/>
                  </a:lnTo>
                  <a:lnTo>
                    <a:pt x="8" y="268"/>
                  </a:lnTo>
                  <a:lnTo>
                    <a:pt x="8" y="276"/>
                  </a:lnTo>
                  <a:lnTo>
                    <a:pt x="6" y="283"/>
                  </a:lnTo>
                  <a:lnTo>
                    <a:pt x="6" y="291"/>
                  </a:lnTo>
                  <a:lnTo>
                    <a:pt x="4" y="300"/>
                  </a:lnTo>
                  <a:lnTo>
                    <a:pt x="4" y="308"/>
                  </a:lnTo>
                  <a:lnTo>
                    <a:pt x="2" y="316"/>
                  </a:lnTo>
                  <a:lnTo>
                    <a:pt x="2" y="325"/>
                  </a:lnTo>
                  <a:lnTo>
                    <a:pt x="0" y="333"/>
                  </a:lnTo>
                  <a:lnTo>
                    <a:pt x="0" y="342"/>
                  </a:lnTo>
                  <a:lnTo>
                    <a:pt x="0" y="779"/>
                  </a:lnTo>
                  <a:lnTo>
                    <a:pt x="0" y="778"/>
                  </a:lnTo>
                  <a:lnTo>
                    <a:pt x="2" y="774"/>
                  </a:lnTo>
                  <a:lnTo>
                    <a:pt x="4" y="770"/>
                  </a:lnTo>
                  <a:lnTo>
                    <a:pt x="4" y="766"/>
                  </a:lnTo>
                  <a:lnTo>
                    <a:pt x="6" y="762"/>
                  </a:lnTo>
                  <a:lnTo>
                    <a:pt x="10" y="759"/>
                  </a:lnTo>
                  <a:lnTo>
                    <a:pt x="12" y="753"/>
                  </a:lnTo>
                  <a:lnTo>
                    <a:pt x="14" y="747"/>
                  </a:lnTo>
                  <a:lnTo>
                    <a:pt x="16" y="740"/>
                  </a:lnTo>
                  <a:lnTo>
                    <a:pt x="19" y="734"/>
                  </a:lnTo>
                  <a:lnTo>
                    <a:pt x="23" y="726"/>
                  </a:lnTo>
                  <a:lnTo>
                    <a:pt x="27" y="720"/>
                  </a:lnTo>
                  <a:lnTo>
                    <a:pt x="29" y="717"/>
                  </a:lnTo>
                  <a:lnTo>
                    <a:pt x="31" y="713"/>
                  </a:lnTo>
                  <a:lnTo>
                    <a:pt x="33" y="709"/>
                  </a:lnTo>
                  <a:lnTo>
                    <a:pt x="36" y="705"/>
                  </a:lnTo>
                  <a:lnTo>
                    <a:pt x="38" y="700"/>
                  </a:lnTo>
                  <a:lnTo>
                    <a:pt x="40" y="696"/>
                  </a:lnTo>
                  <a:lnTo>
                    <a:pt x="42" y="692"/>
                  </a:lnTo>
                  <a:lnTo>
                    <a:pt x="46" y="688"/>
                  </a:lnTo>
                  <a:lnTo>
                    <a:pt x="48" y="682"/>
                  </a:lnTo>
                  <a:lnTo>
                    <a:pt x="50" y="679"/>
                  </a:lnTo>
                  <a:lnTo>
                    <a:pt x="54" y="675"/>
                  </a:lnTo>
                  <a:lnTo>
                    <a:pt x="55" y="671"/>
                  </a:lnTo>
                  <a:lnTo>
                    <a:pt x="59" y="665"/>
                  </a:lnTo>
                  <a:lnTo>
                    <a:pt x="61" y="662"/>
                  </a:lnTo>
                  <a:lnTo>
                    <a:pt x="65" y="656"/>
                  </a:lnTo>
                  <a:lnTo>
                    <a:pt x="69" y="652"/>
                  </a:lnTo>
                  <a:lnTo>
                    <a:pt x="71" y="646"/>
                  </a:lnTo>
                  <a:lnTo>
                    <a:pt x="74" y="643"/>
                  </a:lnTo>
                  <a:lnTo>
                    <a:pt x="78" y="637"/>
                  </a:lnTo>
                  <a:lnTo>
                    <a:pt x="82" y="633"/>
                  </a:lnTo>
                  <a:lnTo>
                    <a:pt x="86" y="627"/>
                  </a:lnTo>
                  <a:lnTo>
                    <a:pt x="88" y="624"/>
                  </a:lnTo>
                  <a:lnTo>
                    <a:pt x="92" y="618"/>
                  </a:lnTo>
                  <a:lnTo>
                    <a:pt x="95" y="614"/>
                  </a:lnTo>
                  <a:lnTo>
                    <a:pt x="101" y="608"/>
                  </a:lnTo>
                  <a:lnTo>
                    <a:pt x="105" y="605"/>
                  </a:lnTo>
                  <a:lnTo>
                    <a:pt x="109" y="599"/>
                  </a:lnTo>
                  <a:lnTo>
                    <a:pt x="112" y="595"/>
                  </a:lnTo>
                  <a:lnTo>
                    <a:pt x="116" y="589"/>
                  </a:lnTo>
                  <a:lnTo>
                    <a:pt x="120" y="584"/>
                  </a:lnTo>
                  <a:lnTo>
                    <a:pt x="126" y="580"/>
                  </a:lnTo>
                  <a:lnTo>
                    <a:pt x="130" y="576"/>
                  </a:lnTo>
                  <a:lnTo>
                    <a:pt x="133" y="570"/>
                  </a:lnTo>
                  <a:lnTo>
                    <a:pt x="139" y="566"/>
                  </a:lnTo>
                  <a:lnTo>
                    <a:pt x="143" y="561"/>
                  </a:lnTo>
                  <a:lnTo>
                    <a:pt x="149" y="557"/>
                  </a:lnTo>
                  <a:lnTo>
                    <a:pt x="149" y="25"/>
                  </a:lnTo>
                  <a:lnTo>
                    <a:pt x="130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93" name="Freeform 45"/>
            <p:cNvSpPr>
              <a:spLocks/>
            </p:cNvSpPr>
            <p:nvPr/>
          </p:nvSpPr>
          <p:spPr bwMode="auto">
            <a:xfrm>
              <a:off x="5167" y="2701"/>
              <a:ext cx="66" cy="52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0" y="103"/>
                </a:cxn>
                <a:cxn ang="0">
                  <a:pos x="4" y="101"/>
                </a:cxn>
                <a:cxn ang="0">
                  <a:pos x="8" y="95"/>
                </a:cxn>
                <a:cxn ang="0">
                  <a:pos x="14" y="89"/>
                </a:cxn>
                <a:cxn ang="0">
                  <a:pos x="17" y="86"/>
                </a:cxn>
                <a:cxn ang="0">
                  <a:pos x="21" y="82"/>
                </a:cxn>
                <a:cxn ang="0">
                  <a:pos x="27" y="78"/>
                </a:cxn>
                <a:cxn ang="0">
                  <a:pos x="31" y="74"/>
                </a:cxn>
                <a:cxn ang="0">
                  <a:pos x="35" y="70"/>
                </a:cxn>
                <a:cxn ang="0">
                  <a:pos x="40" y="67"/>
                </a:cxn>
                <a:cxn ang="0">
                  <a:pos x="44" y="63"/>
                </a:cxn>
                <a:cxn ang="0">
                  <a:pos x="52" y="59"/>
                </a:cxn>
                <a:cxn ang="0">
                  <a:pos x="55" y="53"/>
                </a:cxn>
                <a:cxn ang="0">
                  <a:pos x="61" y="48"/>
                </a:cxn>
                <a:cxn ang="0">
                  <a:pos x="67" y="44"/>
                </a:cxn>
                <a:cxn ang="0">
                  <a:pos x="73" y="40"/>
                </a:cxn>
                <a:cxn ang="0">
                  <a:pos x="76" y="36"/>
                </a:cxn>
                <a:cxn ang="0">
                  <a:pos x="82" y="30"/>
                </a:cxn>
                <a:cxn ang="0">
                  <a:pos x="88" y="27"/>
                </a:cxn>
                <a:cxn ang="0">
                  <a:pos x="93" y="23"/>
                </a:cxn>
                <a:cxn ang="0">
                  <a:pos x="99" y="19"/>
                </a:cxn>
                <a:cxn ang="0">
                  <a:pos x="103" y="15"/>
                </a:cxn>
                <a:cxn ang="0">
                  <a:pos x="109" y="11"/>
                </a:cxn>
                <a:cxn ang="0">
                  <a:pos x="114" y="10"/>
                </a:cxn>
                <a:cxn ang="0">
                  <a:pos x="118" y="6"/>
                </a:cxn>
                <a:cxn ang="0">
                  <a:pos x="122" y="4"/>
                </a:cxn>
                <a:cxn ang="0">
                  <a:pos x="126" y="2"/>
                </a:cxn>
                <a:cxn ang="0">
                  <a:pos x="131" y="0"/>
                </a:cxn>
                <a:cxn ang="0">
                  <a:pos x="109" y="70"/>
                </a:cxn>
                <a:cxn ang="0">
                  <a:pos x="65" y="105"/>
                </a:cxn>
                <a:cxn ang="0">
                  <a:pos x="0" y="105"/>
                </a:cxn>
                <a:cxn ang="0">
                  <a:pos x="0" y="105"/>
                </a:cxn>
              </a:cxnLst>
              <a:rect l="0" t="0" r="r" b="b"/>
              <a:pathLst>
                <a:path w="131" h="105">
                  <a:moveTo>
                    <a:pt x="0" y="105"/>
                  </a:moveTo>
                  <a:lnTo>
                    <a:pt x="0" y="103"/>
                  </a:lnTo>
                  <a:lnTo>
                    <a:pt x="4" y="101"/>
                  </a:lnTo>
                  <a:lnTo>
                    <a:pt x="8" y="95"/>
                  </a:lnTo>
                  <a:lnTo>
                    <a:pt x="14" y="89"/>
                  </a:lnTo>
                  <a:lnTo>
                    <a:pt x="17" y="86"/>
                  </a:lnTo>
                  <a:lnTo>
                    <a:pt x="21" y="82"/>
                  </a:lnTo>
                  <a:lnTo>
                    <a:pt x="27" y="78"/>
                  </a:lnTo>
                  <a:lnTo>
                    <a:pt x="31" y="74"/>
                  </a:lnTo>
                  <a:lnTo>
                    <a:pt x="35" y="70"/>
                  </a:lnTo>
                  <a:lnTo>
                    <a:pt x="40" y="67"/>
                  </a:lnTo>
                  <a:lnTo>
                    <a:pt x="44" y="63"/>
                  </a:lnTo>
                  <a:lnTo>
                    <a:pt x="52" y="59"/>
                  </a:lnTo>
                  <a:lnTo>
                    <a:pt x="55" y="53"/>
                  </a:lnTo>
                  <a:lnTo>
                    <a:pt x="61" y="48"/>
                  </a:lnTo>
                  <a:lnTo>
                    <a:pt x="67" y="44"/>
                  </a:lnTo>
                  <a:lnTo>
                    <a:pt x="73" y="40"/>
                  </a:lnTo>
                  <a:lnTo>
                    <a:pt x="76" y="36"/>
                  </a:lnTo>
                  <a:lnTo>
                    <a:pt x="82" y="30"/>
                  </a:lnTo>
                  <a:lnTo>
                    <a:pt x="88" y="27"/>
                  </a:lnTo>
                  <a:lnTo>
                    <a:pt x="93" y="23"/>
                  </a:lnTo>
                  <a:lnTo>
                    <a:pt x="99" y="19"/>
                  </a:lnTo>
                  <a:lnTo>
                    <a:pt x="103" y="15"/>
                  </a:lnTo>
                  <a:lnTo>
                    <a:pt x="109" y="11"/>
                  </a:lnTo>
                  <a:lnTo>
                    <a:pt x="114" y="10"/>
                  </a:lnTo>
                  <a:lnTo>
                    <a:pt x="118" y="6"/>
                  </a:lnTo>
                  <a:lnTo>
                    <a:pt x="122" y="4"/>
                  </a:lnTo>
                  <a:lnTo>
                    <a:pt x="126" y="2"/>
                  </a:lnTo>
                  <a:lnTo>
                    <a:pt x="131" y="0"/>
                  </a:lnTo>
                  <a:lnTo>
                    <a:pt x="109" y="70"/>
                  </a:lnTo>
                  <a:lnTo>
                    <a:pt x="65" y="105"/>
                  </a:lnTo>
                  <a:lnTo>
                    <a:pt x="0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2E4F61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94" name="Freeform 46"/>
            <p:cNvSpPr>
              <a:spLocks/>
            </p:cNvSpPr>
            <p:nvPr/>
          </p:nvSpPr>
          <p:spPr bwMode="auto">
            <a:xfrm>
              <a:off x="5199" y="2701"/>
              <a:ext cx="46" cy="52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91" y="78"/>
                </a:cxn>
                <a:cxn ang="0">
                  <a:pos x="65" y="105"/>
                </a:cxn>
                <a:cxn ang="0">
                  <a:pos x="0" y="105"/>
                </a:cxn>
                <a:cxn ang="0">
                  <a:pos x="0" y="103"/>
                </a:cxn>
                <a:cxn ang="0">
                  <a:pos x="2" y="99"/>
                </a:cxn>
                <a:cxn ang="0">
                  <a:pos x="4" y="93"/>
                </a:cxn>
                <a:cxn ang="0">
                  <a:pos x="9" y="86"/>
                </a:cxn>
                <a:cxn ang="0">
                  <a:pos x="11" y="82"/>
                </a:cxn>
                <a:cxn ang="0">
                  <a:pos x="13" y="78"/>
                </a:cxn>
                <a:cxn ang="0">
                  <a:pos x="15" y="72"/>
                </a:cxn>
                <a:cxn ang="0">
                  <a:pos x="19" y="68"/>
                </a:cxn>
                <a:cxn ang="0">
                  <a:pos x="21" y="63"/>
                </a:cxn>
                <a:cxn ang="0">
                  <a:pos x="25" y="59"/>
                </a:cxn>
                <a:cxn ang="0">
                  <a:pos x="27" y="53"/>
                </a:cxn>
                <a:cxn ang="0">
                  <a:pos x="30" y="49"/>
                </a:cxn>
                <a:cxn ang="0">
                  <a:pos x="32" y="44"/>
                </a:cxn>
                <a:cxn ang="0">
                  <a:pos x="36" y="40"/>
                </a:cxn>
                <a:cxn ang="0">
                  <a:pos x="40" y="34"/>
                </a:cxn>
                <a:cxn ang="0">
                  <a:pos x="42" y="30"/>
                </a:cxn>
                <a:cxn ang="0">
                  <a:pos x="46" y="27"/>
                </a:cxn>
                <a:cxn ang="0">
                  <a:pos x="47" y="23"/>
                </a:cxn>
                <a:cxn ang="0">
                  <a:pos x="51" y="19"/>
                </a:cxn>
                <a:cxn ang="0">
                  <a:pos x="53" y="15"/>
                </a:cxn>
                <a:cxn ang="0">
                  <a:pos x="59" y="8"/>
                </a:cxn>
                <a:cxn ang="0">
                  <a:pos x="63" y="4"/>
                </a:cxn>
                <a:cxn ang="0">
                  <a:pos x="65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91" h="105">
                  <a:moveTo>
                    <a:pt x="66" y="0"/>
                  </a:moveTo>
                  <a:lnTo>
                    <a:pt x="91" y="78"/>
                  </a:lnTo>
                  <a:lnTo>
                    <a:pt x="65" y="105"/>
                  </a:lnTo>
                  <a:lnTo>
                    <a:pt x="0" y="105"/>
                  </a:lnTo>
                  <a:lnTo>
                    <a:pt x="0" y="103"/>
                  </a:lnTo>
                  <a:lnTo>
                    <a:pt x="2" y="99"/>
                  </a:lnTo>
                  <a:lnTo>
                    <a:pt x="4" y="93"/>
                  </a:lnTo>
                  <a:lnTo>
                    <a:pt x="9" y="86"/>
                  </a:lnTo>
                  <a:lnTo>
                    <a:pt x="11" y="82"/>
                  </a:lnTo>
                  <a:lnTo>
                    <a:pt x="13" y="78"/>
                  </a:lnTo>
                  <a:lnTo>
                    <a:pt x="15" y="72"/>
                  </a:lnTo>
                  <a:lnTo>
                    <a:pt x="19" y="68"/>
                  </a:lnTo>
                  <a:lnTo>
                    <a:pt x="21" y="63"/>
                  </a:lnTo>
                  <a:lnTo>
                    <a:pt x="25" y="59"/>
                  </a:lnTo>
                  <a:lnTo>
                    <a:pt x="27" y="53"/>
                  </a:lnTo>
                  <a:lnTo>
                    <a:pt x="30" y="49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40" y="34"/>
                  </a:lnTo>
                  <a:lnTo>
                    <a:pt x="42" y="30"/>
                  </a:lnTo>
                  <a:lnTo>
                    <a:pt x="46" y="27"/>
                  </a:lnTo>
                  <a:lnTo>
                    <a:pt x="47" y="23"/>
                  </a:lnTo>
                  <a:lnTo>
                    <a:pt x="51" y="19"/>
                  </a:lnTo>
                  <a:lnTo>
                    <a:pt x="53" y="15"/>
                  </a:lnTo>
                  <a:lnTo>
                    <a:pt x="59" y="8"/>
                  </a:lnTo>
                  <a:lnTo>
                    <a:pt x="63" y="4"/>
                  </a:lnTo>
                  <a:lnTo>
                    <a:pt x="65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4A697A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95" name="Freeform 47"/>
            <p:cNvSpPr>
              <a:spLocks/>
            </p:cNvSpPr>
            <p:nvPr/>
          </p:nvSpPr>
          <p:spPr bwMode="auto">
            <a:xfrm>
              <a:off x="5232" y="2701"/>
              <a:ext cx="37" cy="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05"/>
                </a:cxn>
                <a:cxn ang="0">
                  <a:pos x="68" y="105"/>
                </a:cxn>
                <a:cxn ang="0">
                  <a:pos x="74" y="6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4" h="105">
                  <a:moveTo>
                    <a:pt x="0" y="0"/>
                  </a:moveTo>
                  <a:lnTo>
                    <a:pt x="0" y="105"/>
                  </a:lnTo>
                  <a:lnTo>
                    <a:pt x="68" y="105"/>
                  </a:lnTo>
                  <a:lnTo>
                    <a:pt x="74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8091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96" name="Freeform 48"/>
            <p:cNvSpPr>
              <a:spLocks/>
            </p:cNvSpPr>
            <p:nvPr/>
          </p:nvSpPr>
          <p:spPr bwMode="auto">
            <a:xfrm>
              <a:off x="5233" y="3050"/>
              <a:ext cx="96" cy="19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80" y="30"/>
                </a:cxn>
                <a:cxn ang="0">
                  <a:pos x="82" y="32"/>
                </a:cxn>
                <a:cxn ang="0">
                  <a:pos x="86" y="38"/>
                </a:cxn>
                <a:cxn ang="0">
                  <a:pos x="90" y="44"/>
                </a:cxn>
                <a:cxn ang="0">
                  <a:pos x="97" y="51"/>
                </a:cxn>
                <a:cxn ang="0">
                  <a:pos x="99" y="53"/>
                </a:cxn>
                <a:cxn ang="0">
                  <a:pos x="101" y="59"/>
                </a:cxn>
                <a:cxn ang="0">
                  <a:pos x="105" y="63"/>
                </a:cxn>
                <a:cxn ang="0">
                  <a:pos x="109" y="66"/>
                </a:cxn>
                <a:cxn ang="0">
                  <a:pos x="113" y="72"/>
                </a:cxn>
                <a:cxn ang="0">
                  <a:pos x="114" y="78"/>
                </a:cxn>
                <a:cxn ang="0">
                  <a:pos x="120" y="83"/>
                </a:cxn>
                <a:cxn ang="0">
                  <a:pos x="124" y="91"/>
                </a:cxn>
                <a:cxn ang="0">
                  <a:pos x="126" y="97"/>
                </a:cxn>
                <a:cxn ang="0">
                  <a:pos x="130" y="102"/>
                </a:cxn>
                <a:cxn ang="0">
                  <a:pos x="132" y="106"/>
                </a:cxn>
                <a:cxn ang="0">
                  <a:pos x="133" y="110"/>
                </a:cxn>
                <a:cxn ang="0">
                  <a:pos x="137" y="114"/>
                </a:cxn>
                <a:cxn ang="0">
                  <a:pos x="139" y="118"/>
                </a:cxn>
                <a:cxn ang="0">
                  <a:pos x="141" y="122"/>
                </a:cxn>
                <a:cxn ang="0">
                  <a:pos x="143" y="125"/>
                </a:cxn>
                <a:cxn ang="0">
                  <a:pos x="145" y="129"/>
                </a:cxn>
                <a:cxn ang="0">
                  <a:pos x="147" y="135"/>
                </a:cxn>
                <a:cxn ang="0">
                  <a:pos x="149" y="139"/>
                </a:cxn>
                <a:cxn ang="0">
                  <a:pos x="151" y="142"/>
                </a:cxn>
                <a:cxn ang="0">
                  <a:pos x="152" y="148"/>
                </a:cxn>
                <a:cxn ang="0">
                  <a:pos x="156" y="152"/>
                </a:cxn>
                <a:cxn ang="0">
                  <a:pos x="158" y="158"/>
                </a:cxn>
                <a:cxn ang="0">
                  <a:pos x="160" y="161"/>
                </a:cxn>
                <a:cxn ang="0">
                  <a:pos x="162" y="167"/>
                </a:cxn>
                <a:cxn ang="0">
                  <a:pos x="164" y="173"/>
                </a:cxn>
                <a:cxn ang="0">
                  <a:pos x="166" y="177"/>
                </a:cxn>
                <a:cxn ang="0">
                  <a:pos x="170" y="182"/>
                </a:cxn>
                <a:cxn ang="0">
                  <a:pos x="171" y="188"/>
                </a:cxn>
                <a:cxn ang="0">
                  <a:pos x="173" y="194"/>
                </a:cxn>
                <a:cxn ang="0">
                  <a:pos x="177" y="199"/>
                </a:cxn>
                <a:cxn ang="0">
                  <a:pos x="179" y="205"/>
                </a:cxn>
                <a:cxn ang="0">
                  <a:pos x="181" y="213"/>
                </a:cxn>
                <a:cxn ang="0">
                  <a:pos x="183" y="218"/>
                </a:cxn>
                <a:cxn ang="0">
                  <a:pos x="185" y="224"/>
                </a:cxn>
                <a:cxn ang="0">
                  <a:pos x="189" y="230"/>
                </a:cxn>
                <a:cxn ang="0">
                  <a:pos x="190" y="237"/>
                </a:cxn>
                <a:cxn ang="0">
                  <a:pos x="192" y="245"/>
                </a:cxn>
                <a:cxn ang="0">
                  <a:pos x="99" y="388"/>
                </a:cxn>
                <a:cxn ang="0">
                  <a:pos x="4" y="296"/>
                </a:cxn>
                <a:cxn ang="0">
                  <a:pos x="0" y="51"/>
                </a:cxn>
                <a:cxn ang="0">
                  <a:pos x="35" y="0"/>
                </a:cxn>
                <a:cxn ang="0">
                  <a:pos x="35" y="0"/>
                </a:cxn>
              </a:cxnLst>
              <a:rect l="0" t="0" r="r" b="b"/>
              <a:pathLst>
                <a:path w="192" h="388">
                  <a:moveTo>
                    <a:pt x="35" y="0"/>
                  </a:moveTo>
                  <a:lnTo>
                    <a:pt x="80" y="30"/>
                  </a:lnTo>
                  <a:lnTo>
                    <a:pt x="82" y="32"/>
                  </a:lnTo>
                  <a:lnTo>
                    <a:pt x="86" y="38"/>
                  </a:lnTo>
                  <a:lnTo>
                    <a:pt x="90" y="44"/>
                  </a:lnTo>
                  <a:lnTo>
                    <a:pt x="97" y="51"/>
                  </a:lnTo>
                  <a:lnTo>
                    <a:pt x="99" y="53"/>
                  </a:lnTo>
                  <a:lnTo>
                    <a:pt x="101" y="59"/>
                  </a:lnTo>
                  <a:lnTo>
                    <a:pt x="105" y="63"/>
                  </a:lnTo>
                  <a:lnTo>
                    <a:pt x="109" y="66"/>
                  </a:lnTo>
                  <a:lnTo>
                    <a:pt x="113" y="72"/>
                  </a:lnTo>
                  <a:lnTo>
                    <a:pt x="114" y="78"/>
                  </a:lnTo>
                  <a:lnTo>
                    <a:pt x="120" y="83"/>
                  </a:lnTo>
                  <a:lnTo>
                    <a:pt x="124" y="91"/>
                  </a:lnTo>
                  <a:lnTo>
                    <a:pt x="126" y="97"/>
                  </a:lnTo>
                  <a:lnTo>
                    <a:pt x="130" y="102"/>
                  </a:lnTo>
                  <a:lnTo>
                    <a:pt x="132" y="106"/>
                  </a:lnTo>
                  <a:lnTo>
                    <a:pt x="133" y="110"/>
                  </a:lnTo>
                  <a:lnTo>
                    <a:pt x="137" y="114"/>
                  </a:lnTo>
                  <a:lnTo>
                    <a:pt x="139" y="118"/>
                  </a:lnTo>
                  <a:lnTo>
                    <a:pt x="141" y="122"/>
                  </a:lnTo>
                  <a:lnTo>
                    <a:pt x="143" y="125"/>
                  </a:lnTo>
                  <a:lnTo>
                    <a:pt x="145" y="129"/>
                  </a:lnTo>
                  <a:lnTo>
                    <a:pt x="147" y="135"/>
                  </a:lnTo>
                  <a:lnTo>
                    <a:pt x="149" y="139"/>
                  </a:lnTo>
                  <a:lnTo>
                    <a:pt x="151" y="142"/>
                  </a:lnTo>
                  <a:lnTo>
                    <a:pt x="152" y="148"/>
                  </a:lnTo>
                  <a:lnTo>
                    <a:pt x="156" y="152"/>
                  </a:lnTo>
                  <a:lnTo>
                    <a:pt x="158" y="158"/>
                  </a:lnTo>
                  <a:lnTo>
                    <a:pt x="160" y="161"/>
                  </a:lnTo>
                  <a:lnTo>
                    <a:pt x="162" y="167"/>
                  </a:lnTo>
                  <a:lnTo>
                    <a:pt x="164" y="173"/>
                  </a:lnTo>
                  <a:lnTo>
                    <a:pt x="166" y="177"/>
                  </a:lnTo>
                  <a:lnTo>
                    <a:pt x="170" y="182"/>
                  </a:lnTo>
                  <a:lnTo>
                    <a:pt x="171" y="188"/>
                  </a:lnTo>
                  <a:lnTo>
                    <a:pt x="173" y="194"/>
                  </a:lnTo>
                  <a:lnTo>
                    <a:pt x="177" y="199"/>
                  </a:lnTo>
                  <a:lnTo>
                    <a:pt x="179" y="205"/>
                  </a:lnTo>
                  <a:lnTo>
                    <a:pt x="181" y="213"/>
                  </a:lnTo>
                  <a:lnTo>
                    <a:pt x="183" y="218"/>
                  </a:lnTo>
                  <a:lnTo>
                    <a:pt x="185" y="224"/>
                  </a:lnTo>
                  <a:lnTo>
                    <a:pt x="189" y="230"/>
                  </a:lnTo>
                  <a:lnTo>
                    <a:pt x="190" y="237"/>
                  </a:lnTo>
                  <a:lnTo>
                    <a:pt x="192" y="245"/>
                  </a:lnTo>
                  <a:lnTo>
                    <a:pt x="99" y="388"/>
                  </a:lnTo>
                  <a:lnTo>
                    <a:pt x="4" y="296"/>
                  </a:lnTo>
                  <a:lnTo>
                    <a:pt x="0" y="51"/>
                  </a:lnTo>
                  <a:lnTo>
                    <a:pt x="35" y="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97" name="Freeform 49"/>
            <p:cNvSpPr>
              <a:spLocks/>
            </p:cNvSpPr>
            <p:nvPr/>
          </p:nvSpPr>
          <p:spPr bwMode="auto">
            <a:xfrm>
              <a:off x="4978" y="3978"/>
              <a:ext cx="131" cy="19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60"/>
                </a:cxn>
                <a:cxn ang="0">
                  <a:pos x="38" y="391"/>
                </a:cxn>
                <a:cxn ang="0">
                  <a:pos x="247" y="391"/>
                </a:cxn>
                <a:cxn ang="0">
                  <a:pos x="196" y="239"/>
                </a:cxn>
                <a:cxn ang="0">
                  <a:pos x="262" y="9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62" h="391">
                  <a:moveTo>
                    <a:pt x="0" y="0"/>
                  </a:moveTo>
                  <a:lnTo>
                    <a:pt x="0" y="260"/>
                  </a:lnTo>
                  <a:lnTo>
                    <a:pt x="38" y="391"/>
                  </a:lnTo>
                  <a:lnTo>
                    <a:pt x="247" y="391"/>
                  </a:lnTo>
                  <a:lnTo>
                    <a:pt x="196" y="239"/>
                  </a:lnTo>
                  <a:lnTo>
                    <a:pt x="262" y="9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98" name="Freeform 50"/>
            <p:cNvSpPr>
              <a:spLocks/>
            </p:cNvSpPr>
            <p:nvPr/>
          </p:nvSpPr>
          <p:spPr bwMode="auto">
            <a:xfrm>
              <a:off x="5232" y="2701"/>
              <a:ext cx="68" cy="5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0"/>
                </a:cxn>
                <a:cxn ang="0">
                  <a:pos x="3" y="2"/>
                </a:cxn>
                <a:cxn ang="0">
                  <a:pos x="9" y="4"/>
                </a:cxn>
                <a:cxn ang="0">
                  <a:pos x="15" y="10"/>
                </a:cxn>
                <a:cxn ang="0">
                  <a:pos x="19" y="11"/>
                </a:cxn>
                <a:cxn ang="0">
                  <a:pos x="22" y="13"/>
                </a:cxn>
                <a:cxn ang="0">
                  <a:pos x="26" y="17"/>
                </a:cxn>
                <a:cxn ang="0">
                  <a:pos x="32" y="21"/>
                </a:cxn>
                <a:cxn ang="0">
                  <a:pos x="36" y="23"/>
                </a:cxn>
                <a:cxn ang="0">
                  <a:pos x="41" y="27"/>
                </a:cxn>
                <a:cxn ang="0">
                  <a:pos x="45" y="30"/>
                </a:cxn>
                <a:cxn ang="0">
                  <a:pos x="53" y="34"/>
                </a:cxn>
                <a:cxn ang="0">
                  <a:pos x="57" y="38"/>
                </a:cxn>
                <a:cxn ang="0">
                  <a:pos x="62" y="42"/>
                </a:cxn>
                <a:cxn ang="0">
                  <a:pos x="68" y="46"/>
                </a:cxn>
                <a:cxn ang="0">
                  <a:pos x="74" y="51"/>
                </a:cxn>
                <a:cxn ang="0">
                  <a:pos x="79" y="55"/>
                </a:cxn>
                <a:cxn ang="0">
                  <a:pos x="85" y="59"/>
                </a:cxn>
                <a:cxn ang="0">
                  <a:pos x="91" y="65"/>
                </a:cxn>
                <a:cxn ang="0">
                  <a:pos x="96" y="68"/>
                </a:cxn>
                <a:cxn ang="0">
                  <a:pos x="102" y="74"/>
                </a:cxn>
                <a:cxn ang="0">
                  <a:pos x="108" y="78"/>
                </a:cxn>
                <a:cxn ang="0">
                  <a:pos x="114" y="82"/>
                </a:cxn>
                <a:cxn ang="0">
                  <a:pos x="117" y="87"/>
                </a:cxn>
                <a:cxn ang="0">
                  <a:pos x="123" y="91"/>
                </a:cxn>
                <a:cxn ang="0">
                  <a:pos x="127" y="95"/>
                </a:cxn>
                <a:cxn ang="0">
                  <a:pos x="131" y="101"/>
                </a:cxn>
                <a:cxn ang="0">
                  <a:pos x="136" y="107"/>
                </a:cxn>
                <a:cxn ang="0">
                  <a:pos x="68" y="105"/>
                </a:cxn>
                <a:cxn ang="0">
                  <a:pos x="68" y="103"/>
                </a:cxn>
                <a:cxn ang="0">
                  <a:pos x="66" y="101"/>
                </a:cxn>
                <a:cxn ang="0">
                  <a:pos x="62" y="95"/>
                </a:cxn>
                <a:cxn ang="0">
                  <a:pos x="60" y="89"/>
                </a:cxn>
                <a:cxn ang="0">
                  <a:pos x="58" y="86"/>
                </a:cxn>
                <a:cxn ang="0">
                  <a:pos x="57" y="84"/>
                </a:cxn>
                <a:cxn ang="0">
                  <a:pos x="53" y="78"/>
                </a:cxn>
                <a:cxn ang="0">
                  <a:pos x="51" y="76"/>
                </a:cxn>
                <a:cxn ang="0">
                  <a:pos x="47" y="68"/>
                </a:cxn>
                <a:cxn ang="0">
                  <a:pos x="43" y="61"/>
                </a:cxn>
                <a:cxn ang="0">
                  <a:pos x="39" y="55"/>
                </a:cxn>
                <a:cxn ang="0">
                  <a:pos x="36" y="51"/>
                </a:cxn>
                <a:cxn ang="0">
                  <a:pos x="34" y="48"/>
                </a:cxn>
                <a:cxn ang="0">
                  <a:pos x="30" y="44"/>
                </a:cxn>
                <a:cxn ang="0">
                  <a:pos x="26" y="38"/>
                </a:cxn>
                <a:cxn ang="0">
                  <a:pos x="22" y="32"/>
                </a:cxn>
                <a:cxn ang="0">
                  <a:pos x="19" y="27"/>
                </a:cxn>
                <a:cxn ang="0">
                  <a:pos x="17" y="23"/>
                </a:cxn>
                <a:cxn ang="0">
                  <a:pos x="11" y="17"/>
                </a:cxn>
                <a:cxn ang="0">
                  <a:pos x="9" y="13"/>
                </a:cxn>
                <a:cxn ang="0">
                  <a:pos x="5" y="10"/>
                </a:cxn>
                <a:cxn ang="0">
                  <a:pos x="3" y="6"/>
                </a:cxn>
                <a:cxn ang="0">
                  <a:pos x="1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36" h="107">
                  <a:moveTo>
                    <a:pt x="0" y="0"/>
                  </a:moveTo>
                  <a:lnTo>
                    <a:pt x="1" y="0"/>
                  </a:lnTo>
                  <a:lnTo>
                    <a:pt x="3" y="2"/>
                  </a:lnTo>
                  <a:lnTo>
                    <a:pt x="9" y="4"/>
                  </a:lnTo>
                  <a:lnTo>
                    <a:pt x="15" y="10"/>
                  </a:lnTo>
                  <a:lnTo>
                    <a:pt x="19" y="11"/>
                  </a:lnTo>
                  <a:lnTo>
                    <a:pt x="22" y="13"/>
                  </a:lnTo>
                  <a:lnTo>
                    <a:pt x="26" y="17"/>
                  </a:lnTo>
                  <a:lnTo>
                    <a:pt x="32" y="21"/>
                  </a:lnTo>
                  <a:lnTo>
                    <a:pt x="36" y="23"/>
                  </a:lnTo>
                  <a:lnTo>
                    <a:pt x="41" y="27"/>
                  </a:lnTo>
                  <a:lnTo>
                    <a:pt x="45" y="30"/>
                  </a:lnTo>
                  <a:lnTo>
                    <a:pt x="53" y="34"/>
                  </a:lnTo>
                  <a:lnTo>
                    <a:pt x="57" y="38"/>
                  </a:lnTo>
                  <a:lnTo>
                    <a:pt x="62" y="42"/>
                  </a:lnTo>
                  <a:lnTo>
                    <a:pt x="68" y="46"/>
                  </a:lnTo>
                  <a:lnTo>
                    <a:pt x="74" y="51"/>
                  </a:lnTo>
                  <a:lnTo>
                    <a:pt x="79" y="55"/>
                  </a:lnTo>
                  <a:lnTo>
                    <a:pt x="85" y="59"/>
                  </a:lnTo>
                  <a:lnTo>
                    <a:pt x="91" y="65"/>
                  </a:lnTo>
                  <a:lnTo>
                    <a:pt x="96" y="68"/>
                  </a:lnTo>
                  <a:lnTo>
                    <a:pt x="102" y="74"/>
                  </a:lnTo>
                  <a:lnTo>
                    <a:pt x="108" y="78"/>
                  </a:lnTo>
                  <a:lnTo>
                    <a:pt x="114" y="82"/>
                  </a:lnTo>
                  <a:lnTo>
                    <a:pt x="117" y="87"/>
                  </a:lnTo>
                  <a:lnTo>
                    <a:pt x="123" y="91"/>
                  </a:lnTo>
                  <a:lnTo>
                    <a:pt x="127" y="95"/>
                  </a:lnTo>
                  <a:lnTo>
                    <a:pt x="131" y="101"/>
                  </a:lnTo>
                  <a:lnTo>
                    <a:pt x="136" y="107"/>
                  </a:lnTo>
                  <a:lnTo>
                    <a:pt x="68" y="105"/>
                  </a:lnTo>
                  <a:lnTo>
                    <a:pt x="68" y="103"/>
                  </a:lnTo>
                  <a:lnTo>
                    <a:pt x="66" y="101"/>
                  </a:lnTo>
                  <a:lnTo>
                    <a:pt x="62" y="95"/>
                  </a:lnTo>
                  <a:lnTo>
                    <a:pt x="60" y="89"/>
                  </a:lnTo>
                  <a:lnTo>
                    <a:pt x="58" y="86"/>
                  </a:lnTo>
                  <a:lnTo>
                    <a:pt x="57" y="84"/>
                  </a:lnTo>
                  <a:lnTo>
                    <a:pt x="53" y="78"/>
                  </a:lnTo>
                  <a:lnTo>
                    <a:pt x="51" y="76"/>
                  </a:lnTo>
                  <a:lnTo>
                    <a:pt x="47" y="68"/>
                  </a:lnTo>
                  <a:lnTo>
                    <a:pt x="43" y="61"/>
                  </a:lnTo>
                  <a:lnTo>
                    <a:pt x="39" y="55"/>
                  </a:lnTo>
                  <a:lnTo>
                    <a:pt x="36" y="51"/>
                  </a:lnTo>
                  <a:lnTo>
                    <a:pt x="34" y="48"/>
                  </a:lnTo>
                  <a:lnTo>
                    <a:pt x="30" y="44"/>
                  </a:lnTo>
                  <a:lnTo>
                    <a:pt x="26" y="38"/>
                  </a:lnTo>
                  <a:lnTo>
                    <a:pt x="22" y="32"/>
                  </a:lnTo>
                  <a:lnTo>
                    <a:pt x="19" y="27"/>
                  </a:lnTo>
                  <a:lnTo>
                    <a:pt x="17" y="23"/>
                  </a:lnTo>
                  <a:lnTo>
                    <a:pt x="11" y="17"/>
                  </a:lnTo>
                  <a:lnTo>
                    <a:pt x="9" y="13"/>
                  </a:lnTo>
                  <a:lnTo>
                    <a:pt x="5" y="10"/>
                  </a:lnTo>
                  <a:lnTo>
                    <a:pt x="3" y="6"/>
                  </a:lnTo>
                  <a:lnTo>
                    <a:pt x="1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099" name="Freeform 51"/>
            <p:cNvSpPr>
              <a:spLocks/>
            </p:cNvSpPr>
            <p:nvPr/>
          </p:nvSpPr>
          <p:spPr bwMode="auto">
            <a:xfrm>
              <a:off x="5337" y="3341"/>
              <a:ext cx="376" cy="6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9" y="1336"/>
                </a:cxn>
                <a:cxn ang="0">
                  <a:pos x="475" y="1224"/>
                </a:cxn>
                <a:cxn ang="0">
                  <a:pos x="753" y="1129"/>
                </a:cxn>
                <a:cxn ang="0">
                  <a:pos x="253" y="70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53" h="1336">
                  <a:moveTo>
                    <a:pt x="0" y="0"/>
                  </a:moveTo>
                  <a:lnTo>
                    <a:pt x="59" y="1336"/>
                  </a:lnTo>
                  <a:lnTo>
                    <a:pt x="475" y="1224"/>
                  </a:lnTo>
                  <a:lnTo>
                    <a:pt x="753" y="1129"/>
                  </a:lnTo>
                  <a:lnTo>
                    <a:pt x="253" y="70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 dirty="0"/>
            </a:p>
          </p:txBody>
        </p:sp>
        <p:sp>
          <p:nvSpPr>
            <p:cNvPr id="2100" name="Freeform 52"/>
            <p:cNvSpPr>
              <a:spLocks/>
            </p:cNvSpPr>
            <p:nvPr/>
          </p:nvSpPr>
          <p:spPr bwMode="auto">
            <a:xfrm>
              <a:off x="4899" y="2983"/>
              <a:ext cx="128" cy="420"/>
            </a:xfrm>
            <a:custGeom>
              <a:avLst/>
              <a:gdLst/>
              <a:ahLst/>
              <a:cxnLst>
                <a:cxn ang="0">
                  <a:pos x="0" y="703"/>
                </a:cxn>
                <a:cxn ang="0">
                  <a:pos x="57" y="838"/>
                </a:cxn>
                <a:cxn ang="0">
                  <a:pos x="108" y="701"/>
                </a:cxn>
                <a:cxn ang="0">
                  <a:pos x="254" y="659"/>
                </a:cxn>
                <a:cxn ang="0">
                  <a:pos x="180" y="2"/>
                </a:cxn>
                <a:cxn ang="0">
                  <a:pos x="136" y="0"/>
                </a:cxn>
                <a:cxn ang="0">
                  <a:pos x="0" y="363"/>
                </a:cxn>
                <a:cxn ang="0">
                  <a:pos x="0" y="703"/>
                </a:cxn>
                <a:cxn ang="0">
                  <a:pos x="0" y="703"/>
                </a:cxn>
              </a:cxnLst>
              <a:rect l="0" t="0" r="r" b="b"/>
              <a:pathLst>
                <a:path w="254" h="838">
                  <a:moveTo>
                    <a:pt x="0" y="703"/>
                  </a:moveTo>
                  <a:lnTo>
                    <a:pt x="57" y="838"/>
                  </a:lnTo>
                  <a:lnTo>
                    <a:pt x="108" y="701"/>
                  </a:lnTo>
                  <a:lnTo>
                    <a:pt x="254" y="659"/>
                  </a:lnTo>
                  <a:lnTo>
                    <a:pt x="180" y="2"/>
                  </a:lnTo>
                  <a:lnTo>
                    <a:pt x="136" y="0"/>
                  </a:lnTo>
                  <a:lnTo>
                    <a:pt x="0" y="363"/>
                  </a:lnTo>
                  <a:lnTo>
                    <a:pt x="0" y="703"/>
                  </a:lnTo>
                  <a:lnTo>
                    <a:pt x="0" y="70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01" name="Freeform 53"/>
            <p:cNvSpPr>
              <a:spLocks/>
            </p:cNvSpPr>
            <p:nvPr/>
          </p:nvSpPr>
          <p:spPr bwMode="auto">
            <a:xfrm>
              <a:off x="4952" y="2983"/>
              <a:ext cx="124" cy="407"/>
            </a:xfrm>
            <a:custGeom>
              <a:avLst/>
              <a:gdLst/>
              <a:ahLst/>
              <a:cxnLst>
                <a:cxn ang="0">
                  <a:pos x="116" y="813"/>
                </a:cxn>
                <a:cxn ang="0">
                  <a:pos x="245" y="703"/>
                </a:cxn>
                <a:cxn ang="0">
                  <a:pos x="247" y="346"/>
                </a:cxn>
                <a:cxn ang="0">
                  <a:pos x="127" y="2"/>
                </a:cxn>
                <a:cxn ang="0">
                  <a:pos x="74" y="0"/>
                </a:cxn>
                <a:cxn ang="0">
                  <a:pos x="0" y="365"/>
                </a:cxn>
                <a:cxn ang="0">
                  <a:pos x="2" y="701"/>
                </a:cxn>
                <a:cxn ang="0">
                  <a:pos x="116" y="813"/>
                </a:cxn>
                <a:cxn ang="0">
                  <a:pos x="116" y="813"/>
                </a:cxn>
              </a:cxnLst>
              <a:rect l="0" t="0" r="r" b="b"/>
              <a:pathLst>
                <a:path w="247" h="813">
                  <a:moveTo>
                    <a:pt x="116" y="813"/>
                  </a:moveTo>
                  <a:lnTo>
                    <a:pt x="245" y="703"/>
                  </a:lnTo>
                  <a:lnTo>
                    <a:pt x="247" y="346"/>
                  </a:lnTo>
                  <a:lnTo>
                    <a:pt x="127" y="2"/>
                  </a:lnTo>
                  <a:lnTo>
                    <a:pt x="74" y="0"/>
                  </a:lnTo>
                  <a:lnTo>
                    <a:pt x="0" y="365"/>
                  </a:lnTo>
                  <a:lnTo>
                    <a:pt x="2" y="701"/>
                  </a:lnTo>
                  <a:lnTo>
                    <a:pt x="116" y="813"/>
                  </a:lnTo>
                  <a:lnTo>
                    <a:pt x="116" y="813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02" name="Freeform 54"/>
            <p:cNvSpPr>
              <a:spLocks/>
            </p:cNvSpPr>
            <p:nvPr/>
          </p:nvSpPr>
          <p:spPr bwMode="auto">
            <a:xfrm>
              <a:off x="4899" y="3334"/>
              <a:ext cx="101" cy="408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08" y="0"/>
                </a:cxn>
                <a:cxn ang="0">
                  <a:pos x="201" y="381"/>
                </a:cxn>
                <a:cxn ang="0">
                  <a:pos x="108" y="730"/>
                </a:cxn>
                <a:cxn ang="0">
                  <a:pos x="83" y="816"/>
                </a:cxn>
                <a:cxn ang="0">
                  <a:pos x="0" y="810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01" h="816">
                  <a:moveTo>
                    <a:pt x="0" y="2"/>
                  </a:moveTo>
                  <a:lnTo>
                    <a:pt x="108" y="0"/>
                  </a:lnTo>
                  <a:lnTo>
                    <a:pt x="201" y="381"/>
                  </a:lnTo>
                  <a:lnTo>
                    <a:pt x="108" y="730"/>
                  </a:lnTo>
                  <a:lnTo>
                    <a:pt x="83" y="816"/>
                  </a:lnTo>
                  <a:lnTo>
                    <a:pt x="0" y="81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03" name="Freeform 55"/>
            <p:cNvSpPr>
              <a:spLocks/>
            </p:cNvSpPr>
            <p:nvPr/>
          </p:nvSpPr>
          <p:spPr bwMode="auto">
            <a:xfrm>
              <a:off x="4952" y="3334"/>
              <a:ext cx="123" cy="3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5" y="2"/>
                </a:cxn>
                <a:cxn ang="0">
                  <a:pos x="245" y="152"/>
                </a:cxn>
                <a:cxn ang="0">
                  <a:pos x="237" y="350"/>
                </a:cxn>
                <a:cxn ang="0">
                  <a:pos x="108" y="765"/>
                </a:cxn>
                <a:cxn ang="0">
                  <a:pos x="2" y="73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45" h="765">
                  <a:moveTo>
                    <a:pt x="0" y="0"/>
                  </a:moveTo>
                  <a:lnTo>
                    <a:pt x="245" y="2"/>
                  </a:lnTo>
                  <a:lnTo>
                    <a:pt x="245" y="152"/>
                  </a:lnTo>
                  <a:lnTo>
                    <a:pt x="237" y="350"/>
                  </a:lnTo>
                  <a:lnTo>
                    <a:pt x="108" y="765"/>
                  </a:lnTo>
                  <a:lnTo>
                    <a:pt x="2" y="73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04" name="Freeform 56"/>
            <p:cNvSpPr>
              <a:spLocks/>
            </p:cNvSpPr>
            <p:nvPr/>
          </p:nvSpPr>
          <p:spPr bwMode="auto">
            <a:xfrm>
              <a:off x="4756" y="3334"/>
              <a:ext cx="378" cy="574"/>
            </a:xfrm>
            <a:custGeom>
              <a:avLst/>
              <a:gdLst/>
              <a:ahLst/>
              <a:cxnLst>
                <a:cxn ang="0">
                  <a:pos x="682" y="0"/>
                </a:cxn>
                <a:cxn ang="0">
                  <a:pos x="756" y="0"/>
                </a:cxn>
                <a:cxn ang="0">
                  <a:pos x="754" y="63"/>
                </a:cxn>
                <a:cxn ang="0">
                  <a:pos x="539" y="778"/>
                </a:cxn>
                <a:cxn ang="0">
                  <a:pos x="0" y="1149"/>
                </a:cxn>
                <a:cxn ang="0">
                  <a:pos x="47" y="985"/>
                </a:cxn>
                <a:cxn ang="0">
                  <a:pos x="477" y="673"/>
                </a:cxn>
                <a:cxn ang="0">
                  <a:pos x="682" y="0"/>
                </a:cxn>
                <a:cxn ang="0">
                  <a:pos x="682" y="0"/>
                </a:cxn>
              </a:cxnLst>
              <a:rect l="0" t="0" r="r" b="b"/>
              <a:pathLst>
                <a:path w="756" h="1149">
                  <a:moveTo>
                    <a:pt x="682" y="0"/>
                  </a:moveTo>
                  <a:lnTo>
                    <a:pt x="756" y="0"/>
                  </a:lnTo>
                  <a:lnTo>
                    <a:pt x="754" y="63"/>
                  </a:lnTo>
                  <a:lnTo>
                    <a:pt x="539" y="778"/>
                  </a:lnTo>
                  <a:lnTo>
                    <a:pt x="0" y="1149"/>
                  </a:lnTo>
                  <a:lnTo>
                    <a:pt x="47" y="985"/>
                  </a:lnTo>
                  <a:lnTo>
                    <a:pt x="477" y="673"/>
                  </a:lnTo>
                  <a:lnTo>
                    <a:pt x="682" y="0"/>
                  </a:lnTo>
                  <a:lnTo>
                    <a:pt x="68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05" name="Freeform 57"/>
            <p:cNvSpPr>
              <a:spLocks/>
            </p:cNvSpPr>
            <p:nvPr/>
          </p:nvSpPr>
          <p:spPr bwMode="auto">
            <a:xfrm>
              <a:off x="4875" y="3953"/>
              <a:ext cx="217" cy="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03" y="145"/>
                </a:cxn>
                <a:cxn ang="0">
                  <a:pos x="435" y="44"/>
                </a:cxn>
                <a:cxn ang="0">
                  <a:pos x="405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35" h="145">
                  <a:moveTo>
                    <a:pt x="0" y="0"/>
                  </a:moveTo>
                  <a:lnTo>
                    <a:pt x="403" y="145"/>
                  </a:lnTo>
                  <a:lnTo>
                    <a:pt x="435" y="44"/>
                  </a:lnTo>
                  <a:lnTo>
                    <a:pt x="40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06" name="Freeform 58"/>
            <p:cNvSpPr>
              <a:spLocks/>
            </p:cNvSpPr>
            <p:nvPr/>
          </p:nvSpPr>
          <p:spPr bwMode="auto">
            <a:xfrm>
              <a:off x="5108" y="3302"/>
              <a:ext cx="91" cy="598"/>
            </a:xfrm>
            <a:custGeom>
              <a:avLst/>
              <a:gdLst/>
              <a:ahLst/>
              <a:cxnLst>
                <a:cxn ang="0">
                  <a:pos x="51" y="66"/>
                </a:cxn>
                <a:cxn ang="0">
                  <a:pos x="155" y="0"/>
                </a:cxn>
                <a:cxn ang="0">
                  <a:pos x="182" y="66"/>
                </a:cxn>
                <a:cxn ang="0">
                  <a:pos x="138" y="1192"/>
                </a:cxn>
                <a:cxn ang="0">
                  <a:pos x="0" y="1196"/>
                </a:cxn>
                <a:cxn ang="0">
                  <a:pos x="51" y="66"/>
                </a:cxn>
                <a:cxn ang="0">
                  <a:pos x="51" y="66"/>
                </a:cxn>
              </a:cxnLst>
              <a:rect l="0" t="0" r="r" b="b"/>
              <a:pathLst>
                <a:path w="182" h="1196">
                  <a:moveTo>
                    <a:pt x="51" y="66"/>
                  </a:moveTo>
                  <a:lnTo>
                    <a:pt x="155" y="0"/>
                  </a:lnTo>
                  <a:lnTo>
                    <a:pt x="182" y="66"/>
                  </a:lnTo>
                  <a:lnTo>
                    <a:pt x="138" y="1192"/>
                  </a:lnTo>
                  <a:lnTo>
                    <a:pt x="0" y="1196"/>
                  </a:lnTo>
                  <a:lnTo>
                    <a:pt x="51" y="66"/>
                  </a:lnTo>
                  <a:lnTo>
                    <a:pt x="51" y="6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07" name="Freeform 59"/>
            <p:cNvSpPr>
              <a:spLocks/>
            </p:cNvSpPr>
            <p:nvPr/>
          </p:nvSpPr>
          <p:spPr bwMode="auto">
            <a:xfrm>
              <a:off x="5134" y="3174"/>
              <a:ext cx="86" cy="161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19" y="0"/>
                </a:cxn>
                <a:cxn ang="0">
                  <a:pos x="21" y="2"/>
                </a:cxn>
                <a:cxn ang="0">
                  <a:pos x="25" y="6"/>
                </a:cxn>
                <a:cxn ang="0">
                  <a:pos x="28" y="7"/>
                </a:cxn>
                <a:cxn ang="0">
                  <a:pos x="36" y="11"/>
                </a:cxn>
                <a:cxn ang="0">
                  <a:pos x="38" y="13"/>
                </a:cxn>
                <a:cxn ang="0">
                  <a:pos x="42" y="15"/>
                </a:cxn>
                <a:cxn ang="0">
                  <a:pos x="45" y="17"/>
                </a:cxn>
                <a:cxn ang="0">
                  <a:pos x="51" y="19"/>
                </a:cxn>
                <a:cxn ang="0">
                  <a:pos x="53" y="21"/>
                </a:cxn>
                <a:cxn ang="0">
                  <a:pos x="59" y="23"/>
                </a:cxn>
                <a:cxn ang="0">
                  <a:pos x="63" y="25"/>
                </a:cxn>
                <a:cxn ang="0">
                  <a:pos x="68" y="27"/>
                </a:cxn>
                <a:cxn ang="0">
                  <a:pos x="72" y="28"/>
                </a:cxn>
                <a:cxn ang="0">
                  <a:pos x="78" y="30"/>
                </a:cxn>
                <a:cxn ang="0">
                  <a:pos x="82" y="32"/>
                </a:cxn>
                <a:cxn ang="0">
                  <a:pos x="87" y="34"/>
                </a:cxn>
                <a:cxn ang="0">
                  <a:pos x="93" y="36"/>
                </a:cxn>
                <a:cxn ang="0">
                  <a:pos x="99" y="38"/>
                </a:cxn>
                <a:cxn ang="0">
                  <a:pos x="106" y="38"/>
                </a:cxn>
                <a:cxn ang="0">
                  <a:pos x="112" y="40"/>
                </a:cxn>
                <a:cxn ang="0">
                  <a:pos x="118" y="40"/>
                </a:cxn>
                <a:cxn ang="0">
                  <a:pos x="123" y="42"/>
                </a:cxn>
                <a:cxn ang="0">
                  <a:pos x="131" y="44"/>
                </a:cxn>
                <a:cxn ang="0">
                  <a:pos x="137" y="44"/>
                </a:cxn>
                <a:cxn ang="0">
                  <a:pos x="173" y="156"/>
                </a:cxn>
                <a:cxn ang="0">
                  <a:pos x="133" y="321"/>
                </a:cxn>
                <a:cxn ang="0">
                  <a:pos x="0" y="321"/>
                </a:cxn>
                <a:cxn ang="0">
                  <a:pos x="13" y="23"/>
                </a:cxn>
                <a:cxn ang="0">
                  <a:pos x="17" y="0"/>
                </a:cxn>
                <a:cxn ang="0">
                  <a:pos x="17" y="0"/>
                </a:cxn>
              </a:cxnLst>
              <a:rect l="0" t="0" r="r" b="b"/>
              <a:pathLst>
                <a:path w="173" h="321">
                  <a:moveTo>
                    <a:pt x="17" y="0"/>
                  </a:moveTo>
                  <a:lnTo>
                    <a:pt x="19" y="0"/>
                  </a:lnTo>
                  <a:lnTo>
                    <a:pt x="21" y="2"/>
                  </a:lnTo>
                  <a:lnTo>
                    <a:pt x="25" y="6"/>
                  </a:lnTo>
                  <a:lnTo>
                    <a:pt x="28" y="7"/>
                  </a:lnTo>
                  <a:lnTo>
                    <a:pt x="36" y="11"/>
                  </a:lnTo>
                  <a:lnTo>
                    <a:pt x="38" y="13"/>
                  </a:lnTo>
                  <a:lnTo>
                    <a:pt x="42" y="15"/>
                  </a:lnTo>
                  <a:lnTo>
                    <a:pt x="45" y="17"/>
                  </a:lnTo>
                  <a:lnTo>
                    <a:pt x="51" y="19"/>
                  </a:lnTo>
                  <a:lnTo>
                    <a:pt x="53" y="21"/>
                  </a:lnTo>
                  <a:lnTo>
                    <a:pt x="59" y="23"/>
                  </a:lnTo>
                  <a:lnTo>
                    <a:pt x="63" y="25"/>
                  </a:lnTo>
                  <a:lnTo>
                    <a:pt x="68" y="27"/>
                  </a:lnTo>
                  <a:lnTo>
                    <a:pt x="72" y="28"/>
                  </a:lnTo>
                  <a:lnTo>
                    <a:pt x="78" y="30"/>
                  </a:lnTo>
                  <a:lnTo>
                    <a:pt x="82" y="32"/>
                  </a:lnTo>
                  <a:lnTo>
                    <a:pt x="87" y="34"/>
                  </a:lnTo>
                  <a:lnTo>
                    <a:pt x="93" y="36"/>
                  </a:lnTo>
                  <a:lnTo>
                    <a:pt x="99" y="38"/>
                  </a:lnTo>
                  <a:lnTo>
                    <a:pt x="106" y="38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3" y="42"/>
                  </a:lnTo>
                  <a:lnTo>
                    <a:pt x="131" y="44"/>
                  </a:lnTo>
                  <a:lnTo>
                    <a:pt x="137" y="44"/>
                  </a:lnTo>
                  <a:lnTo>
                    <a:pt x="173" y="156"/>
                  </a:lnTo>
                  <a:lnTo>
                    <a:pt x="133" y="321"/>
                  </a:lnTo>
                  <a:lnTo>
                    <a:pt x="0" y="321"/>
                  </a:lnTo>
                  <a:lnTo>
                    <a:pt x="13" y="23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08" name="Freeform 60"/>
            <p:cNvSpPr>
              <a:spLocks/>
            </p:cNvSpPr>
            <p:nvPr/>
          </p:nvSpPr>
          <p:spPr bwMode="auto">
            <a:xfrm>
              <a:off x="5097" y="3189"/>
              <a:ext cx="44" cy="146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74" y="293"/>
                </a:cxn>
                <a:cxn ang="0">
                  <a:pos x="0" y="293"/>
                </a:cxn>
                <a:cxn ang="0">
                  <a:pos x="87" y="0"/>
                </a:cxn>
                <a:cxn ang="0">
                  <a:pos x="87" y="0"/>
                </a:cxn>
              </a:cxnLst>
              <a:rect l="0" t="0" r="r" b="b"/>
              <a:pathLst>
                <a:path w="87" h="293">
                  <a:moveTo>
                    <a:pt x="87" y="0"/>
                  </a:moveTo>
                  <a:lnTo>
                    <a:pt x="74" y="293"/>
                  </a:lnTo>
                  <a:lnTo>
                    <a:pt x="0" y="293"/>
                  </a:lnTo>
                  <a:lnTo>
                    <a:pt x="87" y="0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09" name="Freeform 61"/>
            <p:cNvSpPr>
              <a:spLocks/>
            </p:cNvSpPr>
            <p:nvPr/>
          </p:nvSpPr>
          <p:spPr bwMode="auto">
            <a:xfrm>
              <a:off x="5199" y="3196"/>
              <a:ext cx="46" cy="139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44" y="3"/>
                </a:cxn>
                <a:cxn ang="0">
                  <a:pos x="91" y="182"/>
                </a:cxn>
                <a:cxn ang="0">
                  <a:pos x="44" y="277"/>
                </a:cxn>
                <a:cxn ang="0">
                  <a:pos x="0" y="277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91" h="277">
                  <a:moveTo>
                    <a:pt x="6" y="0"/>
                  </a:moveTo>
                  <a:lnTo>
                    <a:pt x="44" y="3"/>
                  </a:lnTo>
                  <a:lnTo>
                    <a:pt x="91" y="182"/>
                  </a:lnTo>
                  <a:lnTo>
                    <a:pt x="44" y="277"/>
                  </a:lnTo>
                  <a:lnTo>
                    <a:pt x="0" y="277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10" name="Freeform 62"/>
            <p:cNvSpPr>
              <a:spLocks/>
            </p:cNvSpPr>
            <p:nvPr/>
          </p:nvSpPr>
          <p:spPr bwMode="auto">
            <a:xfrm>
              <a:off x="5221" y="3197"/>
              <a:ext cx="80" cy="138"/>
            </a:xfrm>
            <a:custGeom>
              <a:avLst/>
              <a:gdLst/>
              <a:ahLst/>
              <a:cxnLst>
                <a:cxn ang="0">
                  <a:pos x="0" y="275"/>
                </a:cxn>
                <a:cxn ang="0">
                  <a:pos x="59" y="275"/>
                </a:cxn>
                <a:cxn ang="0">
                  <a:pos x="159" y="155"/>
                </a:cxn>
                <a:cxn ang="0">
                  <a:pos x="60" y="0"/>
                </a:cxn>
                <a:cxn ang="0">
                  <a:pos x="0" y="1"/>
                </a:cxn>
                <a:cxn ang="0">
                  <a:pos x="0" y="275"/>
                </a:cxn>
                <a:cxn ang="0">
                  <a:pos x="0" y="275"/>
                </a:cxn>
              </a:cxnLst>
              <a:rect l="0" t="0" r="r" b="b"/>
              <a:pathLst>
                <a:path w="159" h="275">
                  <a:moveTo>
                    <a:pt x="0" y="275"/>
                  </a:moveTo>
                  <a:lnTo>
                    <a:pt x="59" y="275"/>
                  </a:lnTo>
                  <a:lnTo>
                    <a:pt x="159" y="155"/>
                  </a:lnTo>
                  <a:lnTo>
                    <a:pt x="60" y="0"/>
                  </a:lnTo>
                  <a:lnTo>
                    <a:pt x="0" y="1"/>
                  </a:lnTo>
                  <a:lnTo>
                    <a:pt x="0" y="275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11" name="Freeform 63"/>
            <p:cNvSpPr>
              <a:spLocks/>
            </p:cNvSpPr>
            <p:nvPr/>
          </p:nvSpPr>
          <p:spPr bwMode="auto">
            <a:xfrm>
              <a:off x="5251" y="3173"/>
              <a:ext cx="98" cy="162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169" y="325"/>
                </a:cxn>
                <a:cxn ang="0">
                  <a:pos x="195" y="266"/>
                </a:cxn>
                <a:cxn ang="0">
                  <a:pos x="159" y="32"/>
                </a:cxn>
                <a:cxn ang="0">
                  <a:pos x="153" y="0"/>
                </a:cxn>
                <a:cxn ang="0">
                  <a:pos x="152" y="2"/>
                </a:cxn>
                <a:cxn ang="0">
                  <a:pos x="146" y="4"/>
                </a:cxn>
                <a:cxn ang="0">
                  <a:pos x="142" y="6"/>
                </a:cxn>
                <a:cxn ang="0">
                  <a:pos x="138" y="8"/>
                </a:cxn>
                <a:cxn ang="0">
                  <a:pos x="133" y="10"/>
                </a:cxn>
                <a:cxn ang="0">
                  <a:pos x="127" y="13"/>
                </a:cxn>
                <a:cxn ang="0">
                  <a:pos x="119" y="15"/>
                </a:cxn>
                <a:cxn ang="0">
                  <a:pos x="114" y="19"/>
                </a:cxn>
                <a:cxn ang="0">
                  <a:pos x="110" y="19"/>
                </a:cxn>
                <a:cxn ang="0">
                  <a:pos x="106" y="21"/>
                </a:cxn>
                <a:cxn ang="0">
                  <a:pos x="102" y="23"/>
                </a:cxn>
                <a:cxn ang="0">
                  <a:pos x="98" y="25"/>
                </a:cxn>
                <a:cxn ang="0">
                  <a:pos x="93" y="27"/>
                </a:cxn>
                <a:cxn ang="0">
                  <a:pos x="89" y="29"/>
                </a:cxn>
                <a:cxn ang="0">
                  <a:pos x="85" y="31"/>
                </a:cxn>
                <a:cxn ang="0">
                  <a:pos x="81" y="32"/>
                </a:cxn>
                <a:cxn ang="0">
                  <a:pos x="76" y="32"/>
                </a:cxn>
                <a:cxn ang="0">
                  <a:pos x="72" y="34"/>
                </a:cxn>
                <a:cxn ang="0">
                  <a:pos x="68" y="36"/>
                </a:cxn>
                <a:cxn ang="0">
                  <a:pos x="62" y="38"/>
                </a:cxn>
                <a:cxn ang="0">
                  <a:pos x="57" y="40"/>
                </a:cxn>
                <a:cxn ang="0">
                  <a:pos x="53" y="40"/>
                </a:cxn>
                <a:cxn ang="0">
                  <a:pos x="49" y="42"/>
                </a:cxn>
                <a:cxn ang="0">
                  <a:pos x="45" y="42"/>
                </a:cxn>
                <a:cxn ang="0">
                  <a:pos x="41" y="42"/>
                </a:cxn>
                <a:cxn ang="0">
                  <a:pos x="38" y="44"/>
                </a:cxn>
                <a:cxn ang="0">
                  <a:pos x="34" y="44"/>
                </a:cxn>
                <a:cxn ang="0">
                  <a:pos x="32" y="46"/>
                </a:cxn>
                <a:cxn ang="0">
                  <a:pos x="24" y="46"/>
                </a:cxn>
                <a:cxn ang="0">
                  <a:pos x="20" y="48"/>
                </a:cxn>
                <a:cxn ang="0">
                  <a:pos x="17" y="48"/>
                </a:cxn>
                <a:cxn ang="0">
                  <a:pos x="13" y="48"/>
                </a:cxn>
                <a:cxn ang="0">
                  <a:pos x="7" y="48"/>
                </a:cxn>
                <a:cxn ang="0">
                  <a:pos x="3" y="48"/>
                </a:cxn>
                <a:cxn ang="0">
                  <a:pos x="1" y="48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95" h="325">
                  <a:moveTo>
                    <a:pt x="0" y="325"/>
                  </a:moveTo>
                  <a:lnTo>
                    <a:pt x="169" y="325"/>
                  </a:lnTo>
                  <a:lnTo>
                    <a:pt x="195" y="266"/>
                  </a:lnTo>
                  <a:lnTo>
                    <a:pt x="159" y="32"/>
                  </a:lnTo>
                  <a:lnTo>
                    <a:pt x="153" y="0"/>
                  </a:lnTo>
                  <a:lnTo>
                    <a:pt x="152" y="2"/>
                  </a:lnTo>
                  <a:lnTo>
                    <a:pt x="146" y="4"/>
                  </a:lnTo>
                  <a:lnTo>
                    <a:pt x="142" y="6"/>
                  </a:lnTo>
                  <a:lnTo>
                    <a:pt x="138" y="8"/>
                  </a:lnTo>
                  <a:lnTo>
                    <a:pt x="133" y="10"/>
                  </a:lnTo>
                  <a:lnTo>
                    <a:pt x="127" y="13"/>
                  </a:lnTo>
                  <a:lnTo>
                    <a:pt x="119" y="15"/>
                  </a:lnTo>
                  <a:lnTo>
                    <a:pt x="114" y="19"/>
                  </a:lnTo>
                  <a:lnTo>
                    <a:pt x="110" y="19"/>
                  </a:lnTo>
                  <a:lnTo>
                    <a:pt x="106" y="21"/>
                  </a:lnTo>
                  <a:lnTo>
                    <a:pt x="102" y="23"/>
                  </a:lnTo>
                  <a:lnTo>
                    <a:pt x="98" y="25"/>
                  </a:lnTo>
                  <a:lnTo>
                    <a:pt x="93" y="27"/>
                  </a:lnTo>
                  <a:lnTo>
                    <a:pt x="89" y="29"/>
                  </a:lnTo>
                  <a:lnTo>
                    <a:pt x="85" y="31"/>
                  </a:lnTo>
                  <a:lnTo>
                    <a:pt x="81" y="32"/>
                  </a:lnTo>
                  <a:lnTo>
                    <a:pt x="76" y="32"/>
                  </a:lnTo>
                  <a:lnTo>
                    <a:pt x="72" y="34"/>
                  </a:lnTo>
                  <a:lnTo>
                    <a:pt x="68" y="36"/>
                  </a:lnTo>
                  <a:lnTo>
                    <a:pt x="62" y="38"/>
                  </a:lnTo>
                  <a:lnTo>
                    <a:pt x="57" y="40"/>
                  </a:lnTo>
                  <a:lnTo>
                    <a:pt x="53" y="40"/>
                  </a:lnTo>
                  <a:lnTo>
                    <a:pt x="49" y="42"/>
                  </a:lnTo>
                  <a:lnTo>
                    <a:pt x="45" y="42"/>
                  </a:lnTo>
                  <a:lnTo>
                    <a:pt x="41" y="42"/>
                  </a:lnTo>
                  <a:lnTo>
                    <a:pt x="38" y="44"/>
                  </a:lnTo>
                  <a:lnTo>
                    <a:pt x="34" y="44"/>
                  </a:lnTo>
                  <a:lnTo>
                    <a:pt x="32" y="46"/>
                  </a:lnTo>
                  <a:lnTo>
                    <a:pt x="24" y="46"/>
                  </a:lnTo>
                  <a:lnTo>
                    <a:pt x="20" y="48"/>
                  </a:lnTo>
                  <a:lnTo>
                    <a:pt x="17" y="48"/>
                  </a:lnTo>
                  <a:lnTo>
                    <a:pt x="13" y="48"/>
                  </a:lnTo>
                  <a:lnTo>
                    <a:pt x="7" y="48"/>
                  </a:lnTo>
                  <a:lnTo>
                    <a:pt x="3" y="48"/>
                  </a:lnTo>
                  <a:lnTo>
                    <a:pt x="1" y="48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12" name="Freeform 64"/>
            <p:cNvSpPr>
              <a:spLocks/>
            </p:cNvSpPr>
            <p:nvPr/>
          </p:nvSpPr>
          <p:spPr bwMode="auto">
            <a:xfrm>
              <a:off x="5076" y="3897"/>
              <a:ext cx="57" cy="103"/>
            </a:xfrm>
            <a:custGeom>
              <a:avLst/>
              <a:gdLst/>
              <a:ahLst/>
              <a:cxnLst>
                <a:cxn ang="0">
                  <a:pos x="114" y="0"/>
                </a:cxn>
                <a:cxn ang="0">
                  <a:pos x="114" y="80"/>
                </a:cxn>
                <a:cxn ang="0">
                  <a:pos x="93" y="205"/>
                </a:cxn>
                <a:cxn ang="0">
                  <a:pos x="0" y="112"/>
                </a:cxn>
                <a:cxn ang="0">
                  <a:pos x="0" y="65"/>
                </a:cxn>
                <a:cxn ang="0">
                  <a:pos x="55" y="0"/>
                </a:cxn>
                <a:cxn ang="0">
                  <a:pos x="114" y="0"/>
                </a:cxn>
                <a:cxn ang="0">
                  <a:pos x="114" y="0"/>
                </a:cxn>
              </a:cxnLst>
              <a:rect l="0" t="0" r="r" b="b"/>
              <a:pathLst>
                <a:path w="114" h="205">
                  <a:moveTo>
                    <a:pt x="114" y="0"/>
                  </a:moveTo>
                  <a:lnTo>
                    <a:pt x="114" y="80"/>
                  </a:lnTo>
                  <a:lnTo>
                    <a:pt x="93" y="205"/>
                  </a:lnTo>
                  <a:lnTo>
                    <a:pt x="0" y="112"/>
                  </a:lnTo>
                  <a:lnTo>
                    <a:pt x="0" y="65"/>
                  </a:lnTo>
                  <a:lnTo>
                    <a:pt x="55" y="0"/>
                  </a:lnTo>
                  <a:lnTo>
                    <a:pt x="114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13" name="Freeform 65"/>
            <p:cNvSpPr>
              <a:spLocks/>
            </p:cNvSpPr>
            <p:nvPr/>
          </p:nvSpPr>
          <p:spPr bwMode="auto">
            <a:xfrm>
              <a:off x="5115" y="3897"/>
              <a:ext cx="83" cy="101"/>
            </a:xfrm>
            <a:custGeom>
              <a:avLst/>
              <a:gdLst/>
              <a:ahLst/>
              <a:cxnLst>
                <a:cxn ang="0">
                  <a:pos x="0" y="74"/>
                </a:cxn>
                <a:cxn ang="0">
                  <a:pos x="34" y="0"/>
                </a:cxn>
                <a:cxn ang="0">
                  <a:pos x="106" y="0"/>
                </a:cxn>
                <a:cxn ang="0">
                  <a:pos x="165" y="65"/>
                </a:cxn>
                <a:cxn ang="0">
                  <a:pos x="133" y="112"/>
                </a:cxn>
                <a:cxn ang="0">
                  <a:pos x="101" y="201"/>
                </a:cxn>
                <a:cxn ang="0">
                  <a:pos x="0" y="112"/>
                </a:cxn>
                <a:cxn ang="0">
                  <a:pos x="0" y="74"/>
                </a:cxn>
                <a:cxn ang="0">
                  <a:pos x="0" y="74"/>
                </a:cxn>
              </a:cxnLst>
              <a:rect l="0" t="0" r="r" b="b"/>
              <a:pathLst>
                <a:path w="165" h="201">
                  <a:moveTo>
                    <a:pt x="0" y="74"/>
                  </a:moveTo>
                  <a:lnTo>
                    <a:pt x="34" y="0"/>
                  </a:lnTo>
                  <a:lnTo>
                    <a:pt x="106" y="0"/>
                  </a:lnTo>
                  <a:lnTo>
                    <a:pt x="165" y="65"/>
                  </a:lnTo>
                  <a:lnTo>
                    <a:pt x="133" y="112"/>
                  </a:lnTo>
                  <a:lnTo>
                    <a:pt x="101" y="201"/>
                  </a:lnTo>
                  <a:lnTo>
                    <a:pt x="0" y="112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14" name="Freeform 66"/>
            <p:cNvSpPr>
              <a:spLocks/>
            </p:cNvSpPr>
            <p:nvPr/>
          </p:nvSpPr>
          <p:spPr bwMode="auto">
            <a:xfrm>
              <a:off x="5168" y="3897"/>
              <a:ext cx="54" cy="10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7" y="70"/>
                </a:cxn>
                <a:cxn ang="0">
                  <a:pos x="27" y="112"/>
                </a:cxn>
                <a:cxn ang="0">
                  <a:pos x="74" y="203"/>
                </a:cxn>
                <a:cxn ang="0">
                  <a:pos x="109" y="112"/>
                </a:cxn>
                <a:cxn ang="0">
                  <a:pos x="109" y="65"/>
                </a:cxn>
                <a:cxn ang="0">
                  <a:pos x="63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9" h="203">
                  <a:moveTo>
                    <a:pt x="0" y="0"/>
                  </a:moveTo>
                  <a:lnTo>
                    <a:pt x="27" y="70"/>
                  </a:lnTo>
                  <a:lnTo>
                    <a:pt x="27" y="112"/>
                  </a:lnTo>
                  <a:lnTo>
                    <a:pt x="74" y="203"/>
                  </a:lnTo>
                  <a:lnTo>
                    <a:pt x="109" y="112"/>
                  </a:lnTo>
                  <a:lnTo>
                    <a:pt x="109" y="65"/>
                  </a:lnTo>
                  <a:lnTo>
                    <a:pt x="6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15" name="Freeform 67"/>
            <p:cNvSpPr>
              <a:spLocks/>
            </p:cNvSpPr>
            <p:nvPr/>
          </p:nvSpPr>
          <p:spPr bwMode="auto">
            <a:xfrm>
              <a:off x="5076" y="3953"/>
              <a:ext cx="68" cy="145"/>
            </a:xfrm>
            <a:custGeom>
              <a:avLst/>
              <a:gdLst/>
              <a:ahLst/>
              <a:cxnLst>
                <a:cxn ang="0">
                  <a:pos x="137" y="126"/>
                </a:cxn>
                <a:cxn ang="0">
                  <a:pos x="78" y="289"/>
                </a:cxn>
                <a:cxn ang="0">
                  <a:pos x="0" y="289"/>
                </a:cxn>
                <a:cxn ang="0">
                  <a:pos x="0" y="0"/>
                </a:cxn>
                <a:cxn ang="0">
                  <a:pos x="78" y="0"/>
                </a:cxn>
                <a:cxn ang="0">
                  <a:pos x="137" y="126"/>
                </a:cxn>
                <a:cxn ang="0">
                  <a:pos x="137" y="126"/>
                </a:cxn>
              </a:cxnLst>
              <a:rect l="0" t="0" r="r" b="b"/>
              <a:pathLst>
                <a:path w="137" h="289">
                  <a:moveTo>
                    <a:pt x="137" y="126"/>
                  </a:moveTo>
                  <a:lnTo>
                    <a:pt x="78" y="289"/>
                  </a:lnTo>
                  <a:lnTo>
                    <a:pt x="0" y="289"/>
                  </a:lnTo>
                  <a:lnTo>
                    <a:pt x="0" y="0"/>
                  </a:lnTo>
                  <a:lnTo>
                    <a:pt x="78" y="0"/>
                  </a:lnTo>
                  <a:lnTo>
                    <a:pt x="137" y="126"/>
                  </a:lnTo>
                  <a:lnTo>
                    <a:pt x="137" y="126"/>
                  </a:lnTo>
                  <a:close/>
                </a:path>
              </a:pathLst>
            </a:custGeom>
            <a:solidFill>
              <a:srgbClr val="E6E6E6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16" name="Freeform 68"/>
            <p:cNvSpPr>
              <a:spLocks/>
            </p:cNvSpPr>
            <p:nvPr/>
          </p:nvSpPr>
          <p:spPr bwMode="auto">
            <a:xfrm>
              <a:off x="5115" y="3953"/>
              <a:ext cx="96" cy="145"/>
            </a:xfrm>
            <a:custGeom>
              <a:avLst/>
              <a:gdLst/>
              <a:ahLst/>
              <a:cxnLst>
                <a:cxn ang="0">
                  <a:pos x="0" y="289"/>
                </a:cxn>
                <a:cxn ang="0">
                  <a:pos x="131" y="289"/>
                </a:cxn>
                <a:cxn ang="0">
                  <a:pos x="192" y="97"/>
                </a:cxn>
                <a:cxn ang="0">
                  <a:pos x="133" y="0"/>
                </a:cxn>
                <a:cxn ang="0">
                  <a:pos x="0" y="0"/>
                </a:cxn>
                <a:cxn ang="0">
                  <a:pos x="0" y="289"/>
                </a:cxn>
                <a:cxn ang="0">
                  <a:pos x="0" y="289"/>
                </a:cxn>
              </a:cxnLst>
              <a:rect l="0" t="0" r="r" b="b"/>
              <a:pathLst>
                <a:path w="192" h="289">
                  <a:moveTo>
                    <a:pt x="0" y="289"/>
                  </a:moveTo>
                  <a:lnTo>
                    <a:pt x="131" y="289"/>
                  </a:lnTo>
                  <a:lnTo>
                    <a:pt x="192" y="97"/>
                  </a:lnTo>
                  <a:lnTo>
                    <a:pt x="133" y="0"/>
                  </a:lnTo>
                  <a:lnTo>
                    <a:pt x="0" y="0"/>
                  </a:lnTo>
                  <a:lnTo>
                    <a:pt x="0" y="289"/>
                  </a:lnTo>
                  <a:lnTo>
                    <a:pt x="0" y="289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17" name="Freeform 69"/>
            <p:cNvSpPr>
              <a:spLocks/>
            </p:cNvSpPr>
            <p:nvPr/>
          </p:nvSpPr>
          <p:spPr bwMode="auto">
            <a:xfrm>
              <a:off x="5180" y="3953"/>
              <a:ext cx="42" cy="145"/>
            </a:xfrm>
            <a:custGeom>
              <a:avLst/>
              <a:gdLst/>
              <a:ahLst/>
              <a:cxnLst>
                <a:cxn ang="0">
                  <a:pos x="0" y="289"/>
                </a:cxn>
                <a:cxn ang="0">
                  <a:pos x="84" y="289"/>
                </a:cxn>
                <a:cxn ang="0">
                  <a:pos x="84" y="0"/>
                </a:cxn>
                <a:cxn ang="0">
                  <a:pos x="2" y="0"/>
                </a:cxn>
                <a:cxn ang="0">
                  <a:pos x="0" y="289"/>
                </a:cxn>
                <a:cxn ang="0">
                  <a:pos x="0" y="289"/>
                </a:cxn>
              </a:cxnLst>
              <a:rect l="0" t="0" r="r" b="b"/>
              <a:pathLst>
                <a:path w="84" h="289">
                  <a:moveTo>
                    <a:pt x="0" y="289"/>
                  </a:moveTo>
                  <a:lnTo>
                    <a:pt x="84" y="289"/>
                  </a:lnTo>
                  <a:lnTo>
                    <a:pt x="84" y="0"/>
                  </a:lnTo>
                  <a:lnTo>
                    <a:pt x="2" y="0"/>
                  </a:lnTo>
                  <a:lnTo>
                    <a:pt x="0" y="289"/>
                  </a:lnTo>
                  <a:lnTo>
                    <a:pt x="0" y="289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18" name="Freeform 70"/>
            <p:cNvSpPr>
              <a:spLocks/>
            </p:cNvSpPr>
            <p:nvPr/>
          </p:nvSpPr>
          <p:spPr bwMode="auto">
            <a:xfrm>
              <a:off x="5245" y="3897"/>
              <a:ext cx="56" cy="86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78" y="74"/>
                </a:cxn>
                <a:cxn ang="0">
                  <a:pos x="78" y="110"/>
                </a:cxn>
                <a:cxn ang="0">
                  <a:pos x="48" y="173"/>
                </a:cxn>
                <a:cxn ang="0">
                  <a:pos x="0" y="112"/>
                </a:cxn>
                <a:cxn ang="0">
                  <a:pos x="0" y="65"/>
                </a:cxn>
                <a:cxn ang="0">
                  <a:pos x="55" y="0"/>
                </a:cxn>
                <a:cxn ang="0">
                  <a:pos x="112" y="0"/>
                </a:cxn>
                <a:cxn ang="0">
                  <a:pos x="112" y="0"/>
                </a:cxn>
              </a:cxnLst>
              <a:rect l="0" t="0" r="r" b="b"/>
              <a:pathLst>
                <a:path w="112" h="173">
                  <a:moveTo>
                    <a:pt x="112" y="0"/>
                  </a:moveTo>
                  <a:lnTo>
                    <a:pt x="78" y="74"/>
                  </a:lnTo>
                  <a:lnTo>
                    <a:pt x="78" y="110"/>
                  </a:lnTo>
                  <a:lnTo>
                    <a:pt x="48" y="173"/>
                  </a:lnTo>
                  <a:lnTo>
                    <a:pt x="0" y="112"/>
                  </a:lnTo>
                  <a:lnTo>
                    <a:pt x="0" y="65"/>
                  </a:lnTo>
                  <a:lnTo>
                    <a:pt x="55" y="0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19" name="Freeform 71"/>
            <p:cNvSpPr>
              <a:spLocks/>
            </p:cNvSpPr>
            <p:nvPr/>
          </p:nvSpPr>
          <p:spPr bwMode="auto">
            <a:xfrm>
              <a:off x="5462" y="3953"/>
              <a:ext cx="140" cy="227"/>
            </a:xfrm>
            <a:custGeom>
              <a:avLst/>
              <a:gdLst/>
              <a:ahLst/>
              <a:cxnLst>
                <a:cxn ang="0">
                  <a:pos x="86" y="19"/>
                </a:cxn>
                <a:cxn ang="0">
                  <a:pos x="0" y="80"/>
                </a:cxn>
                <a:cxn ang="0">
                  <a:pos x="2" y="295"/>
                </a:cxn>
                <a:cxn ang="0">
                  <a:pos x="40" y="451"/>
                </a:cxn>
                <a:cxn ang="0">
                  <a:pos x="282" y="455"/>
                </a:cxn>
                <a:cxn ang="0">
                  <a:pos x="228" y="321"/>
                </a:cxn>
                <a:cxn ang="0">
                  <a:pos x="226" y="0"/>
                </a:cxn>
                <a:cxn ang="0">
                  <a:pos x="86" y="19"/>
                </a:cxn>
                <a:cxn ang="0">
                  <a:pos x="86" y="19"/>
                </a:cxn>
              </a:cxnLst>
              <a:rect l="0" t="0" r="r" b="b"/>
              <a:pathLst>
                <a:path w="282" h="455">
                  <a:moveTo>
                    <a:pt x="86" y="19"/>
                  </a:moveTo>
                  <a:lnTo>
                    <a:pt x="0" y="80"/>
                  </a:lnTo>
                  <a:lnTo>
                    <a:pt x="2" y="295"/>
                  </a:lnTo>
                  <a:lnTo>
                    <a:pt x="40" y="451"/>
                  </a:lnTo>
                  <a:lnTo>
                    <a:pt x="282" y="455"/>
                  </a:lnTo>
                  <a:lnTo>
                    <a:pt x="228" y="321"/>
                  </a:lnTo>
                  <a:lnTo>
                    <a:pt x="226" y="0"/>
                  </a:lnTo>
                  <a:lnTo>
                    <a:pt x="86" y="19"/>
                  </a:lnTo>
                  <a:lnTo>
                    <a:pt x="86" y="19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20" name="Freeform 72"/>
            <p:cNvSpPr>
              <a:spLocks/>
            </p:cNvSpPr>
            <p:nvPr/>
          </p:nvSpPr>
          <p:spPr bwMode="auto">
            <a:xfrm>
              <a:off x="5283" y="3897"/>
              <a:ext cx="88" cy="89"/>
            </a:xfrm>
            <a:custGeom>
              <a:avLst/>
              <a:gdLst/>
              <a:ahLst/>
              <a:cxnLst>
                <a:cxn ang="0">
                  <a:pos x="2" y="74"/>
                </a:cxn>
                <a:cxn ang="0">
                  <a:pos x="34" y="0"/>
                </a:cxn>
                <a:cxn ang="0">
                  <a:pos x="107" y="0"/>
                </a:cxn>
                <a:cxn ang="0">
                  <a:pos x="158" y="61"/>
                </a:cxn>
                <a:cxn ang="0">
                  <a:pos x="177" y="179"/>
                </a:cxn>
                <a:cxn ang="0">
                  <a:pos x="0" y="112"/>
                </a:cxn>
                <a:cxn ang="0">
                  <a:pos x="2" y="74"/>
                </a:cxn>
                <a:cxn ang="0">
                  <a:pos x="2" y="74"/>
                </a:cxn>
              </a:cxnLst>
              <a:rect l="0" t="0" r="r" b="b"/>
              <a:pathLst>
                <a:path w="177" h="179">
                  <a:moveTo>
                    <a:pt x="2" y="74"/>
                  </a:moveTo>
                  <a:lnTo>
                    <a:pt x="34" y="0"/>
                  </a:lnTo>
                  <a:lnTo>
                    <a:pt x="107" y="0"/>
                  </a:lnTo>
                  <a:lnTo>
                    <a:pt x="158" y="61"/>
                  </a:lnTo>
                  <a:lnTo>
                    <a:pt x="177" y="179"/>
                  </a:lnTo>
                  <a:lnTo>
                    <a:pt x="0" y="112"/>
                  </a:lnTo>
                  <a:lnTo>
                    <a:pt x="2" y="74"/>
                  </a:lnTo>
                  <a:lnTo>
                    <a:pt x="2" y="74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21" name="Freeform 73"/>
            <p:cNvSpPr>
              <a:spLocks/>
            </p:cNvSpPr>
            <p:nvPr/>
          </p:nvSpPr>
          <p:spPr bwMode="auto">
            <a:xfrm>
              <a:off x="5336" y="3897"/>
              <a:ext cx="54" cy="8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70"/>
                </a:cxn>
                <a:cxn ang="0">
                  <a:pos x="26" y="112"/>
                </a:cxn>
                <a:cxn ang="0">
                  <a:pos x="62" y="162"/>
                </a:cxn>
                <a:cxn ang="0">
                  <a:pos x="108" y="112"/>
                </a:cxn>
                <a:cxn ang="0">
                  <a:pos x="108" y="65"/>
                </a:cxn>
                <a:cxn ang="0">
                  <a:pos x="6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8" h="162">
                  <a:moveTo>
                    <a:pt x="0" y="0"/>
                  </a:moveTo>
                  <a:lnTo>
                    <a:pt x="26" y="70"/>
                  </a:lnTo>
                  <a:lnTo>
                    <a:pt x="26" y="112"/>
                  </a:lnTo>
                  <a:lnTo>
                    <a:pt x="62" y="162"/>
                  </a:lnTo>
                  <a:lnTo>
                    <a:pt x="108" y="112"/>
                  </a:lnTo>
                  <a:lnTo>
                    <a:pt x="108" y="65"/>
                  </a:lnTo>
                  <a:lnTo>
                    <a:pt x="6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22" name="Freeform 74"/>
            <p:cNvSpPr>
              <a:spLocks/>
            </p:cNvSpPr>
            <p:nvPr/>
          </p:nvSpPr>
          <p:spPr bwMode="auto">
            <a:xfrm>
              <a:off x="5244" y="3952"/>
              <a:ext cx="73" cy="146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147" y="249"/>
                </a:cxn>
                <a:cxn ang="0">
                  <a:pos x="80" y="291"/>
                </a:cxn>
                <a:cxn ang="0">
                  <a:pos x="0" y="291"/>
                </a:cxn>
                <a:cxn ang="0">
                  <a:pos x="2" y="0"/>
                </a:cxn>
                <a:cxn ang="0">
                  <a:pos x="80" y="0"/>
                </a:cxn>
                <a:cxn ang="0">
                  <a:pos x="80" y="0"/>
                </a:cxn>
              </a:cxnLst>
              <a:rect l="0" t="0" r="r" b="b"/>
              <a:pathLst>
                <a:path w="147" h="291">
                  <a:moveTo>
                    <a:pt x="80" y="0"/>
                  </a:moveTo>
                  <a:lnTo>
                    <a:pt x="147" y="249"/>
                  </a:lnTo>
                  <a:lnTo>
                    <a:pt x="80" y="291"/>
                  </a:lnTo>
                  <a:lnTo>
                    <a:pt x="0" y="291"/>
                  </a:lnTo>
                  <a:lnTo>
                    <a:pt x="2" y="0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23" name="Freeform 75"/>
            <p:cNvSpPr>
              <a:spLocks/>
            </p:cNvSpPr>
            <p:nvPr/>
          </p:nvSpPr>
          <p:spPr bwMode="auto">
            <a:xfrm>
              <a:off x="5284" y="3952"/>
              <a:ext cx="76" cy="146"/>
            </a:xfrm>
            <a:custGeom>
              <a:avLst/>
              <a:gdLst/>
              <a:ahLst/>
              <a:cxnLst>
                <a:cxn ang="0">
                  <a:pos x="0" y="291"/>
                </a:cxn>
                <a:cxn ang="0">
                  <a:pos x="129" y="291"/>
                </a:cxn>
                <a:cxn ang="0">
                  <a:pos x="152" y="206"/>
                </a:cxn>
                <a:cxn ang="0">
                  <a:pos x="133" y="0"/>
                </a:cxn>
                <a:cxn ang="0">
                  <a:pos x="0" y="0"/>
                </a:cxn>
                <a:cxn ang="0">
                  <a:pos x="0" y="291"/>
                </a:cxn>
                <a:cxn ang="0">
                  <a:pos x="0" y="291"/>
                </a:cxn>
              </a:cxnLst>
              <a:rect l="0" t="0" r="r" b="b"/>
              <a:pathLst>
                <a:path w="152" h="291">
                  <a:moveTo>
                    <a:pt x="0" y="291"/>
                  </a:moveTo>
                  <a:lnTo>
                    <a:pt x="129" y="291"/>
                  </a:lnTo>
                  <a:lnTo>
                    <a:pt x="152" y="206"/>
                  </a:lnTo>
                  <a:lnTo>
                    <a:pt x="133" y="0"/>
                  </a:lnTo>
                  <a:lnTo>
                    <a:pt x="0" y="0"/>
                  </a:lnTo>
                  <a:lnTo>
                    <a:pt x="0" y="291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24" name="Freeform 76"/>
            <p:cNvSpPr>
              <a:spLocks/>
            </p:cNvSpPr>
            <p:nvPr/>
          </p:nvSpPr>
          <p:spPr bwMode="auto">
            <a:xfrm>
              <a:off x="5349" y="3953"/>
              <a:ext cx="41" cy="145"/>
            </a:xfrm>
            <a:custGeom>
              <a:avLst/>
              <a:gdLst/>
              <a:ahLst/>
              <a:cxnLst>
                <a:cxn ang="0">
                  <a:pos x="0" y="289"/>
                </a:cxn>
                <a:cxn ang="0">
                  <a:pos x="84" y="289"/>
                </a:cxn>
                <a:cxn ang="0">
                  <a:pos x="84" y="0"/>
                </a:cxn>
                <a:cxn ang="0">
                  <a:pos x="2" y="0"/>
                </a:cxn>
                <a:cxn ang="0">
                  <a:pos x="0" y="289"/>
                </a:cxn>
                <a:cxn ang="0">
                  <a:pos x="0" y="289"/>
                </a:cxn>
              </a:cxnLst>
              <a:rect l="0" t="0" r="r" b="b"/>
              <a:pathLst>
                <a:path w="84" h="289">
                  <a:moveTo>
                    <a:pt x="0" y="289"/>
                  </a:moveTo>
                  <a:lnTo>
                    <a:pt x="84" y="289"/>
                  </a:lnTo>
                  <a:lnTo>
                    <a:pt x="84" y="0"/>
                  </a:lnTo>
                  <a:lnTo>
                    <a:pt x="2" y="0"/>
                  </a:lnTo>
                  <a:lnTo>
                    <a:pt x="0" y="289"/>
                  </a:lnTo>
                  <a:lnTo>
                    <a:pt x="0" y="289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25" name="Freeform 77"/>
            <p:cNvSpPr>
              <a:spLocks/>
            </p:cNvSpPr>
            <p:nvPr/>
          </p:nvSpPr>
          <p:spPr bwMode="auto">
            <a:xfrm>
              <a:off x="5390" y="3953"/>
              <a:ext cx="185" cy="69"/>
            </a:xfrm>
            <a:custGeom>
              <a:avLst/>
              <a:gdLst/>
              <a:ahLst/>
              <a:cxnLst>
                <a:cxn ang="0">
                  <a:pos x="368" y="0"/>
                </a:cxn>
                <a:cxn ang="0">
                  <a:pos x="144" y="84"/>
                </a:cxn>
                <a:cxn ang="0">
                  <a:pos x="0" y="139"/>
                </a:cxn>
                <a:cxn ang="0">
                  <a:pos x="0" y="0"/>
                </a:cxn>
                <a:cxn ang="0">
                  <a:pos x="368" y="0"/>
                </a:cxn>
                <a:cxn ang="0">
                  <a:pos x="368" y="0"/>
                </a:cxn>
              </a:cxnLst>
              <a:rect l="0" t="0" r="r" b="b"/>
              <a:pathLst>
                <a:path w="368" h="139">
                  <a:moveTo>
                    <a:pt x="368" y="0"/>
                  </a:moveTo>
                  <a:lnTo>
                    <a:pt x="144" y="84"/>
                  </a:lnTo>
                  <a:lnTo>
                    <a:pt x="0" y="139"/>
                  </a:lnTo>
                  <a:lnTo>
                    <a:pt x="0" y="0"/>
                  </a:lnTo>
                  <a:lnTo>
                    <a:pt x="368" y="0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26" name="Freeform 78"/>
            <p:cNvSpPr>
              <a:spLocks/>
            </p:cNvSpPr>
            <p:nvPr/>
          </p:nvSpPr>
          <p:spPr bwMode="auto">
            <a:xfrm>
              <a:off x="5334" y="3335"/>
              <a:ext cx="381" cy="5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5" y="0"/>
                </a:cxn>
                <a:cxn ang="0">
                  <a:pos x="294" y="673"/>
                </a:cxn>
                <a:cxn ang="0">
                  <a:pos x="716" y="979"/>
                </a:cxn>
                <a:cxn ang="0">
                  <a:pos x="762" y="1143"/>
                </a:cxn>
                <a:cxn ang="0">
                  <a:pos x="226" y="7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62" h="1143">
                  <a:moveTo>
                    <a:pt x="0" y="0"/>
                  </a:moveTo>
                  <a:lnTo>
                    <a:pt x="85" y="0"/>
                  </a:lnTo>
                  <a:lnTo>
                    <a:pt x="294" y="673"/>
                  </a:lnTo>
                  <a:lnTo>
                    <a:pt x="716" y="979"/>
                  </a:lnTo>
                  <a:lnTo>
                    <a:pt x="762" y="1143"/>
                  </a:lnTo>
                  <a:lnTo>
                    <a:pt x="226" y="7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27" name="Freeform 79"/>
            <p:cNvSpPr>
              <a:spLocks/>
            </p:cNvSpPr>
            <p:nvPr/>
          </p:nvSpPr>
          <p:spPr bwMode="auto">
            <a:xfrm>
              <a:off x="5329" y="3180"/>
              <a:ext cx="48" cy="15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7" y="310"/>
                </a:cxn>
                <a:cxn ang="0">
                  <a:pos x="14" y="3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7" h="310">
                  <a:moveTo>
                    <a:pt x="0" y="0"/>
                  </a:moveTo>
                  <a:lnTo>
                    <a:pt x="97" y="310"/>
                  </a:lnTo>
                  <a:lnTo>
                    <a:pt x="14" y="3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28" name="Freeform 80"/>
            <p:cNvSpPr>
              <a:spLocks/>
            </p:cNvSpPr>
            <p:nvPr/>
          </p:nvSpPr>
          <p:spPr bwMode="auto">
            <a:xfrm>
              <a:off x="5193" y="3018"/>
              <a:ext cx="51" cy="58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102" y="69"/>
                </a:cxn>
                <a:cxn ang="0">
                  <a:pos x="79" y="116"/>
                </a:cxn>
                <a:cxn ang="0">
                  <a:pos x="76" y="116"/>
                </a:cxn>
                <a:cxn ang="0">
                  <a:pos x="72" y="116"/>
                </a:cxn>
                <a:cxn ang="0">
                  <a:pos x="66" y="116"/>
                </a:cxn>
                <a:cxn ang="0">
                  <a:pos x="62" y="116"/>
                </a:cxn>
                <a:cxn ang="0">
                  <a:pos x="57" y="114"/>
                </a:cxn>
                <a:cxn ang="0">
                  <a:pos x="51" y="114"/>
                </a:cxn>
                <a:cxn ang="0">
                  <a:pos x="45" y="112"/>
                </a:cxn>
                <a:cxn ang="0">
                  <a:pos x="38" y="112"/>
                </a:cxn>
                <a:cxn ang="0">
                  <a:pos x="32" y="110"/>
                </a:cxn>
                <a:cxn ang="0">
                  <a:pos x="24" y="109"/>
                </a:cxn>
                <a:cxn ang="0">
                  <a:pos x="19" y="105"/>
                </a:cxn>
                <a:cxn ang="0">
                  <a:pos x="13" y="103"/>
                </a:cxn>
                <a:cxn ang="0">
                  <a:pos x="5" y="97"/>
                </a:cxn>
                <a:cxn ang="0">
                  <a:pos x="2" y="95"/>
                </a:cxn>
                <a:cxn ang="0">
                  <a:pos x="0" y="93"/>
                </a:cxn>
                <a:cxn ang="0">
                  <a:pos x="3" y="90"/>
                </a:cxn>
                <a:cxn ang="0">
                  <a:pos x="5" y="86"/>
                </a:cxn>
                <a:cxn ang="0">
                  <a:pos x="9" y="80"/>
                </a:cxn>
                <a:cxn ang="0">
                  <a:pos x="13" y="76"/>
                </a:cxn>
                <a:cxn ang="0">
                  <a:pos x="15" y="72"/>
                </a:cxn>
                <a:cxn ang="0">
                  <a:pos x="17" y="69"/>
                </a:cxn>
                <a:cxn ang="0">
                  <a:pos x="21" y="65"/>
                </a:cxn>
                <a:cxn ang="0">
                  <a:pos x="24" y="59"/>
                </a:cxn>
                <a:cxn ang="0">
                  <a:pos x="28" y="55"/>
                </a:cxn>
                <a:cxn ang="0">
                  <a:pos x="32" y="52"/>
                </a:cxn>
                <a:cxn ang="0">
                  <a:pos x="36" y="46"/>
                </a:cxn>
                <a:cxn ang="0">
                  <a:pos x="40" y="42"/>
                </a:cxn>
                <a:cxn ang="0">
                  <a:pos x="43" y="36"/>
                </a:cxn>
                <a:cxn ang="0">
                  <a:pos x="47" y="32"/>
                </a:cxn>
                <a:cxn ang="0">
                  <a:pos x="51" y="29"/>
                </a:cxn>
                <a:cxn ang="0">
                  <a:pos x="55" y="25"/>
                </a:cxn>
                <a:cxn ang="0">
                  <a:pos x="57" y="21"/>
                </a:cxn>
                <a:cxn ang="0">
                  <a:pos x="60" y="17"/>
                </a:cxn>
                <a:cxn ang="0">
                  <a:pos x="64" y="13"/>
                </a:cxn>
                <a:cxn ang="0">
                  <a:pos x="70" y="8"/>
                </a:cxn>
                <a:cxn ang="0">
                  <a:pos x="74" y="4"/>
                </a:cxn>
                <a:cxn ang="0">
                  <a:pos x="76" y="0"/>
                </a:cxn>
                <a:cxn ang="0">
                  <a:pos x="78" y="0"/>
                </a:cxn>
                <a:cxn ang="0">
                  <a:pos x="78" y="0"/>
                </a:cxn>
              </a:cxnLst>
              <a:rect l="0" t="0" r="r" b="b"/>
              <a:pathLst>
                <a:path w="102" h="116">
                  <a:moveTo>
                    <a:pt x="78" y="0"/>
                  </a:moveTo>
                  <a:lnTo>
                    <a:pt x="102" y="69"/>
                  </a:lnTo>
                  <a:lnTo>
                    <a:pt x="79" y="116"/>
                  </a:lnTo>
                  <a:lnTo>
                    <a:pt x="76" y="116"/>
                  </a:lnTo>
                  <a:lnTo>
                    <a:pt x="72" y="116"/>
                  </a:lnTo>
                  <a:lnTo>
                    <a:pt x="66" y="116"/>
                  </a:lnTo>
                  <a:lnTo>
                    <a:pt x="62" y="116"/>
                  </a:lnTo>
                  <a:lnTo>
                    <a:pt x="57" y="114"/>
                  </a:lnTo>
                  <a:lnTo>
                    <a:pt x="51" y="114"/>
                  </a:lnTo>
                  <a:lnTo>
                    <a:pt x="45" y="112"/>
                  </a:lnTo>
                  <a:lnTo>
                    <a:pt x="38" y="112"/>
                  </a:lnTo>
                  <a:lnTo>
                    <a:pt x="32" y="110"/>
                  </a:lnTo>
                  <a:lnTo>
                    <a:pt x="24" y="109"/>
                  </a:lnTo>
                  <a:lnTo>
                    <a:pt x="19" y="105"/>
                  </a:lnTo>
                  <a:lnTo>
                    <a:pt x="13" y="103"/>
                  </a:lnTo>
                  <a:lnTo>
                    <a:pt x="5" y="97"/>
                  </a:lnTo>
                  <a:lnTo>
                    <a:pt x="2" y="95"/>
                  </a:lnTo>
                  <a:lnTo>
                    <a:pt x="0" y="93"/>
                  </a:lnTo>
                  <a:lnTo>
                    <a:pt x="3" y="90"/>
                  </a:lnTo>
                  <a:lnTo>
                    <a:pt x="5" y="86"/>
                  </a:lnTo>
                  <a:lnTo>
                    <a:pt x="9" y="80"/>
                  </a:lnTo>
                  <a:lnTo>
                    <a:pt x="13" y="76"/>
                  </a:lnTo>
                  <a:lnTo>
                    <a:pt x="15" y="72"/>
                  </a:lnTo>
                  <a:lnTo>
                    <a:pt x="17" y="69"/>
                  </a:lnTo>
                  <a:lnTo>
                    <a:pt x="21" y="65"/>
                  </a:lnTo>
                  <a:lnTo>
                    <a:pt x="24" y="59"/>
                  </a:lnTo>
                  <a:lnTo>
                    <a:pt x="28" y="55"/>
                  </a:lnTo>
                  <a:lnTo>
                    <a:pt x="32" y="52"/>
                  </a:lnTo>
                  <a:lnTo>
                    <a:pt x="36" y="46"/>
                  </a:lnTo>
                  <a:lnTo>
                    <a:pt x="40" y="42"/>
                  </a:lnTo>
                  <a:lnTo>
                    <a:pt x="43" y="36"/>
                  </a:lnTo>
                  <a:lnTo>
                    <a:pt x="47" y="32"/>
                  </a:lnTo>
                  <a:lnTo>
                    <a:pt x="51" y="29"/>
                  </a:lnTo>
                  <a:lnTo>
                    <a:pt x="55" y="25"/>
                  </a:lnTo>
                  <a:lnTo>
                    <a:pt x="57" y="21"/>
                  </a:lnTo>
                  <a:lnTo>
                    <a:pt x="60" y="17"/>
                  </a:lnTo>
                  <a:lnTo>
                    <a:pt x="64" y="13"/>
                  </a:lnTo>
                  <a:lnTo>
                    <a:pt x="70" y="8"/>
                  </a:lnTo>
                  <a:lnTo>
                    <a:pt x="74" y="4"/>
                  </a:lnTo>
                  <a:lnTo>
                    <a:pt x="76" y="0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29" name="Freeform 81"/>
            <p:cNvSpPr>
              <a:spLocks/>
            </p:cNvSpPr>
            <p:nvPr/>
          </p:nvSpPr>
          <p:spPr bwMode="auto">
            <a:xfrm>
              <a:off x="5232" y="3018"/>
              <a:ext cx="41" cy="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16"/>
                </a:cxn>
                <a:cxn ang="0">
                  <a:pos x="1" y="114"/>
                </a:cxn>
                <a:cxn ang="0">
                  <a:pos x="3" y="114"/>
                </a:cxn>
                <a:cxn ang="0">
                  <a:pos x="5" y="114"/>
                </a:cxn>
                <a:cxn ang="0">
                  <a:pos x="9" y="114"/>
                </a:cxn>
                <a:cxn ang="0">
                  <a:pos x="13" y="112"/>
                </a:cxn>
                <a:cxn ang="0">
                  <a:pos x="19" y="112"/>
                </a:cxn>
                <a:cxn ang="0">
                  <a:pos x="24" y="112"/>
                </a:cxn>
                <a:cxn ang="0">
                  <a:pos x="32" y="110"/>
                </a:cxn>
                <a:cxn ang="0">
                  <a:pos x="38" y="110"/>
                </a:cxn>
                <a:cxn ang="0">
                  <a:pos x="43" y="109"/>
                </a:cxn>
                <a:cxn ang="0">
                  <a:pos x="51" y="107"/>
                </a:cxn>
                <a:cxn ang="0">
                  <a:pos x="57" y="105"/>
                </a:cxn>
                <a:cxn ang="0">
                  <a:pos x="62" y="103"/>
                </a:cxn>
                <a:cxn ang="0">
                  <a:pos x="70" y="101"/>
                </a:cxn>
                <a:cxn ang="0">
                  <a:pos x="76" y="97"/>
                </a:cxn>
                <a:cxn ang="0">
                  <a:pos x="81" y="95"/>
                </a:cxn>
                <a:cxn ang="0">
                  <a:pos x="81" y="93"/>
                </a:cxn>
                <a:cxn ang="0">
                  <a:pos x="79" y="90"/>
                </a:cxn>
                <a:cxn ang="0">
                  <a:pos x="76" y="84"/>
                </a:cxn>
                <a:cxn ang="0">
                  <a:pos x="70" y="78"/>
                </a:cxn>
                <a:cxn ang="0">
                  <a:pos x="66" y="72"/>
                </a:cxn>
                <a:cxn ang="0">
                  <a:pos x="62" y="69"/>
                </a:cxn>
                <a:cxn ang="0">
                  <a:pos x="60" y="65"/>
                </a:cxn>
                <a:cxn ang="0">
                  <a:pos x="57" y="61"/>
                </a:cxn>
                <a:cxn ang="0">
                  <a:pos x="53" y="55"/>
                </a:cxn>
                <a:cxn ang="0">
                  <a:pos x="49" y="52"/>
                </a:cxn>
                <a:cxn ang="0">
                  <a:pos x="45" y="48"/>
                </a:cxn>
                <a:cxn ang="0">
                  <a:pos x="43" y="44"/>
                </a:cxn>
                <a:cxn ang="0">
                  <a:pos x="38" y="38"/>
                </a:cxn>
                <a:cxn ang="0">
                  <a:pos x="34" y="32"/>
                </a:cxn>
                <a:cxn ang="0">
                  <a:pos x="28" y="29"/>
                </a:cxn>
                <a:cxn ang="0">
                  <a:pos x="24" y="25"/>
                </a:cxn>
                <a:cxn ang="0">
                  <a:pos x="20" y="21"/>
                </a:cxn>
                <a:cxn ang="0">
                  <a:pos x="17" y="17"/>
                </a:cxn>
                <a:cxn ang="0">
                  <a:pos x="13" y="13"/>
                </a:cxn>
                <a:cxn ang="0">
                  <a:pos x="11" y="12"/>
                </a:cxn>
                <a:cxn ang="0">
                  <a:pos x="5" y="6"/>
                </a:cxn>
                <a:cxn ang="0">
                  <a:pos x="3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1" h="116">
                  <a:moveTo>
                    <a:pt x="0" y="0"/>
                  </a:moveTo>
                  <a:lnTo>
                    <a:pt x="1" y="116"/>
                  </a:lnTo>
                  <a:lnTo>
                    <a:pt x="1" y="114"/>
                  </a:lnTo>
                  <a:lnTo>
                    <a:pt x="3" y="114"/>
                  </a:lnTo>
                  <a:lnTo>
                    <a:pt x="5" y="114"/>
                  </a:lnTo>
                  <a:lnTo>
                    <a:pt x="9" y="114"/>
                  </a:lnTo>
                  <a:lnTo>
                    <a:pt x="13" y="112"/>
                  </a:lnTo>
                  <a:lnTo>
                    <a:pt x="19" y="112"/>
                  </a:lnTo>
                  <a:lnTo>
                    <a:pt x="24" y="112"/>
                  </a:lnTo>
                  <a:lnTo>
                    <a:pt x="32" y="110"/>
                  </a:lnTo>
                  <a:lnTo>
                    <a:pt x="38" y="110"/>
                  </a:lnTo>
                  <a:lnTo>
                    <a:pt x="43" y="109"/>
                  </a:lnTo>
                  <a:lnTo>
                    <a:pt x="51" y="107"/>
                  </a:lnTo>
                  <a:lnTo>
                    <a:pt x="57" y="105"/>
                  </a:lnTo>
                  <a:lnTo>
                    <a:pt x="62" y="103"/>
                  </a:lnTo>
                  <a:lnTo>
                    <a:pt x="70" y="101"/>
                  </a:lnTo>
                  <a:lnTo>
                    <a:pt x="76" y="97"/>
                  </a:lnTo>
                  <a:lnTo>
                    <a:pt x="81" y="95"/>
                  </a:lnTo>
                  <a:lnTo>
                    <a:pt x="81" y="93"/>
                  </a:lnTo>
                  <a:lnTo>
                    <a:pt x="79" y="90"/>
                  </a:lnTo>
                  <a:lnTo>
                    <a:pt x="76" y="84"/>
                  </a:lnTo>
                  <a:lnTo>
                    <a:pt x="70" y="78"/>
                  </a:lnTo>
                  <a:lnTo>
                    <a:pt x="66" y="72"/>
                  </a:lnTo>
                  <a:lnTo>
                    <a:pt x="62" y="69"/>
                  </a:lnTo>
                  <a:lnTo>
                    <a:pt x="60" y="65"/>
                  </a:lnTo>
                  <a:lnTo>
                    <a:pt x="57" y="61"/>
                  </a:lnTo>
                  <a:lnTo>
                    <a:pt x="53" y="55"/>
                  </a:lnTo>
                  <a:lnTo>
                    <a:pt x="49" y="52"/>
                  </a:lnTo>
                  <a:lnTo>
                    <a:pt x="45" y="48"/>
                  </a:lnTo>
                  <a:lnTo>
                    <a:pt x="43" y="44"/>
                  </a:lnTo>
                  <a:lnTo>
                    <a:pt x="38" y="38"/>
                  </a:lnTo>
                  <a:lnTo>
                    <a:pt x="34" y="32"/>
                  </a:lnTo>
                  <a:lnTo>
                    <a:pt x="28" y="29"/>
                  </a:lnTo>
                  <a:lnTo>
                    <a:pt x="24" y="25"/>
                  </a:lnTo>
                  <a:lnTo>
                    <a:pt x="20" y="21"/>
                  </a:lnTo>
                  <a:lnTo>
                    <a:pt x="17" y="17"/>
                  </a:lnTo>
                  <a:lnTo>
                    <a:pt x="13" y="13"/>
                  </a:lnTo>
                  <a:lnTo>
                    <a:pt x="11" y="12"/>
                  </a:lnTo>
                  <a:lnTo>
                    <a:pt x="5" y="6"/>
                  </a:lnTo>
                  <a:lnTo>
                    <a:pt x="3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30" name="Freeform 82"/>
            <p:cNvSpPr>
              <a:spLocks/>
            </p:cNvSpPr>
            <p:nvPr/>
          </p:nvSpPr>
          <p:spPr bwMode="auto">
            <a:xfrm>
              <a:off x="5217" y="3111"/>
              <a:ext cx="91" cy="61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36" y="104"/>
                </a:cxn>
                <a:cxn ang="0">
                  <a:pos x="36" y="102"/>
                </a:cxn>
                <a:cxn ang="0">
                  <a:pos x="42" y="102"/>
                </a:cxn>
                <a:cxn ang="0">
                  <a:pos x="44" y="102"/>
                </a:cxn>
                <a:cxn ang="0">
                  <a:pos x="50" y="102"/>
                </a:cxn>
                <a:cxn ang="0">
                  <a:pos x="53" y="102"/>
                </a:cxn>
                <a:cxn ang="0">
                  <a:pos x="59" y="102"/>
                </a:cxn>
                <a:cxn ang="0">
                  <a:pos x="65" y="100"/>
                </a:cxn>
                <a:cxn ang="0">
                  <a:pos x="70" y="100"/>
                </a:cxn>
                <a:cxn ang="0">
                  <a:pos x="76" y="100"/>
                </a:cxn>
                <a:cxn ang="0">
                  <a:pos x="84" y="98"/>
                </a:cxn>
                <a:cxn ang="0">
                  <a:pos x="91" y="98"/>
                </a:cxn>
                <a:cxn ang="0">
                  <a:pos x="99" y="96"/>
                </a:cxn>
                <a:cxn ang="0">
                  <a:pos x="105" y="95"/>
                </a:cxn>
                <a:cxn ang="0">
                  <a:pos x="112" y="93"/>
                </a:cxn>
                <a:cxn ang="0">
                  <a:pos x="133" y="121"/>
                </a:cxn>
                <a:cxn ang="0">
                  <a:pos x="183" y="100"/>
                </a:cxn>
                <a:cxn ang="0">
                  <a:pos x="139" y="0"/>
                </a:cxn>
                <a:cxn ang="0">
                  <a:pos x="137" y="0"/>
                </a:cxn>
                <a:cxn ang="0">
                  <a:pos x="135" y="0"/>
                </a:cxn>
                <a:cxn ang="0">
                  <a:pos x="131" y="1"/>
                </a:cxn>
                <a:cxn ang="0">
                  <a:pos x="127" y="3"/>
                </a:cxn>
                <a:cxn ang="0">
                  <a:pos x="122" y="5"/>
                </a:cxn>
                <a:cxn ang="0">
                  <a:pos x="114" y="7"/>
                </a:cxn>
                <a:cxn ang="0">
                  <a:pos x="107" y="9"/>
                </a:cxn>
                <a:cxn ang="0">
                  <a:pos x="101" y="11"/>
                </a:cxn>
                <a:cxn ang="0">
                  <a:pos x="97" y="11"/>
                </a:cxn>
                <a:cxn ang="0">
                  <a:pos x="91" y="13"/>
                </a:cxn>
                <a:cxn ang="0">
                  <a:pos x="88" y="13"/>
                </a:cxn>
                <a:cxn ang="0">
                  <a:pos x="84" y="15"/>
                </a:cxn>
                <a:cxn ang="0">
                  <a:pos x="80" y="15"/>
                </a:cxn>
                <a:cxn ang="0">
                  <a:pos x="74" y="15"/>
                </a:cxn>
                <a:cxn ang="0">
                  <a:pos x="70" y="17"/>
                </a:cxn>
                <a:cxn ang="0">
                  <a:pos x="67" y="19"/>
                </a:cxn>
                <a:cxn ang="0">
                  <a:pos x="63" y="19"/>
                </a:cxn>
                <a:cxn ang="0">
                  <a:pos x="59" y="19"/>
                </a:cxn>
                <a:cxn ang="0">
                  <a:pos x="55" y="19"/>
                </a:cxn>
                <a:cxn ang="0">
                  <a:pos x="50" y="20"/>
                </a:cxn>
                <a:cxn ang="0">
                  <a:pos x="46" y="20"/>
                </a:cxn>
                <a:cxn ang="0">
                  <a:pos x="42" y="20"/>
                </a:cxn>
                <a:cxn ang="0">
                  <a:pos x="38" y="20"/>
                </a:cxn>
                <a:cxn ang="0">
                  <a:pos x="36" y="20"/>
                </a:cxn>
                <a:cxn ang="0">
                  <a:pos x="0" y="49"/>
                </a:cxn>
                <a:cxn ang="0">
                  <a:pos x="0" y="49"/>
                </a:cxn>
              </a:cxnLst>
              <a:rect l="0" t="0" r="r" b="b"/>
              <a:pathLst>
                <a:path w="183" h="121">
                  <a:moveTo>
                    <a:pt x="0" y="49"/>
                  </a:moveTo>
                  <a:lnTo>
                    <a:pt x="36" y="104"/>
                  </a:lnTo>
                  <a:lnTo>
                    <a:pt x="36" y="102"/>
                  </a:lnTo>
                  <a:lnTo>
                    <a:pt x="42" y="102"/>
                  </a:lnTo>
                  <a:lnTo>
                    <a:pt x="44" y="102"/>
                  </a:lnTo>
                  <a:lnTo>
                    <a:pt x="50" y="102"/>
                  </a:lnTo>
                  <a:lnTo>
                    <a:pt x="53" y="102"/>
                  </a:lnTo>
                  <a:lnTo>
                    <a:pt x="59" y="102"/>
                  </a:lnTo>
                  <a:lnTo>
                    <a:pt x="65" y="100"/>
                  </a:lnTo>
                  <a:lnTo>
                    <a:pt x="70" y="100"/>
                  </a:lnTo>
                  <a:lnTo>
                    <a:pt x="76" y="100"/>
                  </a:lnTo>
                  <a:lnTo>
                    <a:pt x="84" y="98"/>
                  </a:lnTo>
                  <a:lnTo>
                    <a:pt x="91" y="98"/>
                  </a:lnTo>
                  <a:lnTo>
                    <a:pt x="99" y="96"/>
                  </a:lnTo>
                  <a:lnTo>
                    <a:pt x="105" y="95"/>
                  </a:lnTo>
                  <a:lnTo>
                    <a:pt x="112" y="93"/>
                  </a:lnTo>
                  <a:lnTo>
                    <a:pt x="133" y="121"/>
                  </a:lnTo>
                  <a:lnTo>
                    <a:pt x="183" y="100"/>
                  </a:lnTo>
                  <a:lnTo>
                    <a:pt x="139" y="0"/>
                  </a:lnTo>
                  <a:lnTo>
                    <a:pt x="137" y="0"/>
                  </a:lnTo>
                  <a:lnTo>
                    <a:pt x="135" y="0"/>
                  </a:lnTo>
                  <a:lnTo>
                    <a:pt x="131" y="1"/>
                  </a:lnTo>
                  <a:lnTo>
                    <a:pt x="127" y="3"/>
                  </a:lnTo>
                  <a:lnTo>
                    <a:pt x="122" y="5"/>
                  </a:lnTo>
                  <a:lnTo>
                    <a:pt x="114" y="7"/>
                  </a:lnTo>
                  <a:lnTo>
                    <a:pt x="107" y="9"/>
                  </a:lnTo>
                  <a:lnTo>
                    <a:pt x="101" y="11"/>
                  </a:lnTo>
                  <a:lnTo>
                    <a:pt x="97" y="11"/>
                  </a:lnTo>
                  <a:lnTo>
                    <a:pt x="91" y="13"/>
                  </a:lnTo>
                  <a:lnTo>
                    <a:pt x="88" y="13"/>
                  </a:lnTo>
                  <a:lnTo>
                    <a:pt x="84" y="15"/>
                  </a:lnTo>
                  <a:lnTo>
                    <a:pt x="80" y="15"/>
                  </a:lnTo>
                  <a:lnTo>
                    <a:pt x="74" y="15"/>
                  </a:lnTo>
                  <a:lnTo>
                    <a:pt x="70" y="17"/>
                  </a:lnTo>
                  <a:lnTo>
                    <a:pt x="67" y="19"/>
                  </a:lnTo>
                  <a:lnTo>
                    <a:pt x="63" y="19"/>
                  </a:lnTo>
                  <a:lnTo>
                    <a:pt x="59" y="19"/>
                  </a:lnTo>
                  <a:lnTo>
                    <a:pt x="55" y="19"/>
                  </a:lnTo>
                  <a:lnTo>
                    <a:pt x="50" y="20"/>
                  </a:lnTo>
                  <a:lnTo>
                    <a:pt x="46" y="20"/>
                  </a:lnTo>
                  <a:lnTo>
                    <a:pt x="42" y="20"/>
                  </a:lnTo>
                  <a:lnTo>
                    <a:pt x="38" y="20"/>
                  </a:lnTo>
                  <a:lnTo>
                    <a:pt x="36" y="20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  <p:sp>
          <p:nvSpPr>
            <p:cNvPr id="2131" name="Freeform 83"/>
            <p:cNvSpPr>
              <a:spLocks/>
            </p:cNvSpPr>
            <p:nvPr/>
          </p:nvSpPr>
          <p:spPr bwMode="auto">
            <a:xfrm>
              <a:off x="5160" y="3114"/>
              <a:ext cx="75" cy="5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0" y="95"/>
                </a:cxn>
                <a:cxn ang="0">
                  <a:pos x="55" y="116"/>
                </a:cxn>
                <a:cxn ang="0">
                  <a:pos x="76" y="88"/>
                </a:cxn>
                <a:cxn ang="0">
                  <a:pos x="76" y="88"/>
                </a:cxn>
                <a:cxn ang="0">
                  <a:pos x="80" y="90"/>
                </a:cxn>
                <a:cxn ang="0">
                  <a:pos x="82" y="90"/>
                </a:cxn>
                <a:cxn ang="0">
                  <a:pos x="86" y="91"/>
                </a:cxn>
                <a:cxn ang="0">
                  <a:pos x="89" y="91"/>
                </a:cxn>
                <a:cxn ang="0">
                  <a:pos x="93" y="93"/>
                </a:cxn>
                <a:cxn ang="0">
                  <a:pos x="99" y="93"/>
                </a:cxn>
                <a:cxn ang="0">
                  <a:pos x="105" y="95"/>
                </a:cxn>
                <a:cxn ang="0">
                  <a:pos x="110" y="95"/>
                </a:cxn>
                <a:cxn ang="0">
                  <a:pos x="116" y="97"/>
                </a:cxn>
                <a:cxn ang="0">
                  <a:pos x="120" y="97"/>
                </a:cxn>
                <a:cxn ang="0">
                  <a:pos x="124" y="97"/>
                </a:cxn>
                <a:cxn ang="0">
                  <a:pos x="127" y="97"/>
                </a:cxn>
                <a:cxn ang="0">
                  <a:pos x="131" y="97"/>
                </a:cxn>
                <a:cxn ang="0">
                  <a:pos x="137" y="97"/>
                </a:cxn>
                <a:cxn ang="0">
                  <a:pos x="141" y="97"/>
                </a:cxn>
                <a:cxn ang="0">
                  <a:pos x="145" y="97"/>
                </a:cxn>
                <a:cxn ang="0">
                  <a:pos x="150" y="99"/>
                </a:cxn>
                <a:cxn ang="0">
                  <a:pos x="150" y="15"/>
                </a:cxn>
                <a:cxn ang="0">
                  <a:pos x="148" y="15"/>
                </a:cxn>
                <a:cxn ang="0">
                  <a:pos x="143" y="15"/>
                </a:cxn>
                <a:cxn ang="0">
                  <a:pos x="141" y="15"/>
                </a:cxn>
                <a:cxn ang="0">
                  <a:pos x="137" y="15"/>
                </a:cxn>
                <a:cxn ang="0">
                  <a:pos x="133" y="15"/>
                </a:cxn>
                <a:cxn ang="0">
                  <a:pos x="129" y="15"/>
                </a:cxn>
                <a:cxn ang="0">
                  <a:pos x="126" y="15"/>
                </a:cxn>
                <a:cxn ang="0">
                  <a:pos x="120" y="15"/>
                </a:cxn>
                <a:cxn ang="0">
                  <a:pos x="114" y="14"/>
                </a:cxn>
                <a:cxn ang="0">
                  <a:pos x="110" y="14"/>
                </a:cxn>
                <a:cxn ang="0">
                  <a:pos x="105" y="14"/>
                </a:cxn>
                <a:cxn ang="0">
                  <a:pos x="99" y="14"/>
                </a:cxn>
                <a:cxn ang="0">
                  <a:pos x="93" y="12"/>
                </a:cxn>
                <a:cxn ang="0">
                  <a:pos x="88" y="12"/>
                </a:cxn>
                <a:cxn ang="0">
                  <a:pos x="82" y="10"/>
                </a:cxn>
                <a:cxn ang="0">
                  <a:pos x="76" y="10"/>
                </a:cxn>
                <a:cxn ang="0">
                  <a:pos x="72" y="8"/>
                </a:cxn>
                <a:cxn ang="0">
                  <a:pos x="67" y="8"/>
                </a:cxn>
                <a:cxn ang="0">
                  <a:pos x="63" y="6"/>
                </a:cxn>
                <a:cxn ang="0">
                  <a:pos x="59" y="6"/>
                </a:cxn>
                <a:cxn ang="0">
                  <a:pos x="55" y="4"/>
                </a:cxn>
                <a:cxn ang="0">
                  <a:pos x="51" y="4"/>
                </a:cxn>
                <a:cxn ang="0">
                  <a:pos x="46" y="2"/>
                </a:cxn>
                <a:cxn ang="0">
                  <a:pos x="42" y="2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150" h="116">
                  <a:moveTo>
                    <a:pt x="40" y="0"/>
                  </a:moveTo>
                  <a:lnTo>
                    <a:pt x="0" y="95"/>
                  </a:lnTo>
                  <a:lnTo>
                    <a:pt x="55" y="116"/>
                  </a:lnTo>
                  <a:lnTo>
                    <a:pt x="76" y="88"/>
                  </a:lnTo>
                  <a:lnTo>
                    <a:pt x="76" y="88"/>
                  </a:lnTo>
                  <a:lnTo>
                    <a:pt x="80" y="90"/>
                  </a:lnTo>
                  <a:lnTo>
                    <a:pt x="82" y="90"/>
                  </a:lnTo>
                  <a:lnTo>
                    <a:pt x="86" y="91"/>
                  </a:lnTo>
                  <a:lnTo>
                    <a:pt x="89" y="91"/>
                  </a:lnTo>
                  <a:lnTo>
                    <a:pt x="93" y="93"/>
                  </a:lnTo>
                  <a:lnTo>
                    <a:pt x="99" y="93"/>
                  </a:lnTo>
                  <a:lnTo>
                    <a:pt x="105" y="95"/>
                  </a:lnTo>
                  <a:lnTo>
                    <a:pt x="110" y="95"/>
                  </a:lnTo>
                  <a:lnTo>
                    <a:pt x="116" y="97"/>
                  </a:lnTo>
                  <a:lnTo>
                    <a:pt x="120" y="97"/>
                  </a:lnTo>
                  <a:lnTo>
                    <a:pt x="124" y="97"/>
                  </a:lnTo>
                  <a:lnTo>
                    <a:pt x="127" y="97"/>
                  </a:lnTo>
                  <a:lnTo>
                    <a:pt x="131" y="97"/>
                  </a:lnTo>
                  <a:lnTo>
                    <a:pt x="137" y="97"/>
                  </a:lnTo>
                  <a:lnTo>
                    <a:pt x="141" y="97"/>
                  </a:lnTo>
                  <a:lnTo>
                    <a:pt x="145" y="97"/>
                  </a:lnTo>
                  <a:lnTo>
                    <a:pt x="150" y="99"/>
                  </a:lnTo>
                  <a:lnTo>
                    <a:pt x="150" y="15"/>
                  </a:lnTo>
                  <a:lnTo>
                    <a:pt x="148" y="15"/>
                  </a:lnTo>
                  <a:lnTo>
                    <a:pt x="143" y="15"/>
                  </a:lnTo>
                  <a:lnTo>
                    <a:pt x="141" y="15"/>
                  </a:lnTo>
                  <a:lnTo>
                    <a:pt x="137" y="15"/>
                  </a:lnTo>
                  <a:lnTo>
                    <a:pt x="133" y="15"/>
                  </a:lnTo>
                  <a:lnTo>
                    <a:pt x="129" y="15"/>
                  </a:lnTo>
                  <a:lnTo>
                    <a:pt x="126" y="15"/>
                  </a:lnTo>
                  <a:lnTo>
                    <a:pt x="120" y="15"/>
                  </a:lnTo>
                  <a:lnTo>
                    <a:pt x="114" y="14"/>
                  </a:lnTo>
                  <a:lnTo>
                    <a:pt x="110" y="14"/>
                  </a:lnTo>
                  <a:lnTo>
                    <a:pt x="105" y="14"/>
                  </a:lnTo>
                  <a:lnTo>
                    <a:pt x="99" y="14"/>
                  </a:lnTo>
                  <a:lnTo>
                    <a:pt x="93" y="12"/>
                  </a:lnTo>
                  <a:lnTo>
                    <a:pt x="88" y="12"/>
                  </a:lnTo>
                  <a:lnTo>
                    <a:pt x="82" y="10"/>
                  </a:lnTo>
                  <a:lnTo>
                    <a:pt x="76" y="10"/>
                  </a:lnTo>
                  <a:lnTo>
                    <a:pt x="72" y="8"/>
                  </a:lnTo>
                  <a:lnTo>
                    <a:pt x="67" y="8"/>
                  </a:lnTo>
                  <a:lnTo>
                    <a:pt x="63" y="6"/>
                  </a:lnTo>
                  <a:lnTo>
                    <a:pt x="59" y="6"/>
                  </a:lnTo>
                  <a:lnTo>
                    <a:pt x="55" y="4"/>
                  </a:lnTo>
                  <a:lnTo>
                    <a:pt x="51" y="4"/>
                  </a:lnTo>
                  <a:lnTo>
                    <a:pt x="46" y="2"/>
                  </a:lnTo>
                  <a:lnTo>
                    <a:pt x="42" y="2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  <a:sp3d>
              <a:bevelT prst="slope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BR"/>
            </a:p>
          </p:txBody>
        </p:sp>
      </p:grpSp>
    </p:spTree>
    <p:custDataLst>
      <p:tags r:id="rId1"/>
    </p:custDataLst>
  </p:cSld>
  <p:clrMapOvr>
    <a:masterClrMapping/>
  </p:clrMapOvr>
  <p:transition advTm="710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10800000" flipV="1">
            <a:off x="457200" y="1417638"/>
            <a:ext cx="8229600" cy="2659434"/>
          </a:xfrm>
        </p:spPr>
        <p:txBody>
          <a:bodyPr>
            <a:noAutofit/>
          </a:bodyPr>
          <a:lstStyle/>
          <a:p>
            <a:r>
              <a:rPr lang="pt-BR" sz="19900" dirty="0" smtClean="0"/>
              <a:t>C</a:t>
            </a:r>
            <a:r>
              <a:rPr lang="pt-BR" sz="13800" dirty="0" smtClean="0"/>
              <a:t>ompre já o seu</a:t>
            </a:r>
            <a:endParaRPr lang="pt-BR" sz="13800" dirty="0"/>
          </a:p>
        </p:txBody>
      </p:sp>
      <p:pic>
        <p:nvPicPr>
          <p:cNvPr id="3074" name="Picture 2" descr="C:\Arquivos de programas\Microsoft Office\MEDIA\CAGCAT10\j0212957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5708599"/>
            <a:ext cx="1830629" cy="1149401"/>
          </a:xfrm>
          <a:prstGeom prst="rect">
            <a:avLst/>
          </a:prstGeom>
          <a:noFill/>
          <a:scene3d>
            <a:camera prst="perspectiveContrastingLeftFacing"/>
            <a:lightRig rig="threePt" dir="t"/>
          </a:scene3d>
        </p:spPr>
      </p:pic>
      <p:sp>
        <p:nvSpPr>
          <p:cNvPr id="5" name="CaixaDeTexto 4"/>
          <p:cNvSpPr txBox="1"/>
          <p:nvPr/>
        </p:nvSpPr>
        <p:spPr>
          <a:xfrm>
            <a:off x="5508104" y="6093296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 smtClean="0"/>
              <a:t>Mas corra</a:t>
            </a:r>
            <a:endParaRPr lang="pt-BR" dirty="0"/>
          </a:p>
        </p:txBody>
      </p:sp>
    </p:spTree>
    <p:custDataLst>
      <p:tags r:id="rId1"/>
    </p:custDataLst>
  </p:cSld>
  <p:clrMapOvr>
    <a:masterClrMapping/>
  </p:clrMapOvr>
  <p:transition advTm="695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214098.wav">
            <a:hlinkClick r:id="" action="ppaction://media"/>
          </p:cNvPr>
          <p:cNvPicPr>
            <a:picLocks noRot="1" noChangeAspect="1"/>
          </p:cNvPicPr>
          <p:nvPr>
            <a:wavAudioFile r:embed="rId2" name="j0214098.wav"/>
          </p:nvPr>
        </p:nvPicPr>
        <p:blipFill>
          <a:blip r:embed="rId4" cstate="print"/>
          <a:stretch>
            <a:fillRect/>
          </a:stretch>
        </p:blipFill>
        <p:spPr>
          <a:xfrm>
            <a:off x="288032" y="0"/>
            <a:ext cx="792088" cy="792088"/>
          </a:xfrm>
          <a:prstGeom prst="rect">
            <a:avLst/>
          </a:prstGeom>
          <a:scene3d>
            <a:camera prst="perspectiveContrastingLeftFacing"/>
            <a:lightRig rig="threePt" dir="t"/>
          </a:scene3d>
          <a:sp3d>
            <a:bevelT prst="slope"/>
          </a:sp3d>
        </p:spPr>
      </p:pic>
      <p:sp>
        <p:nvSpPr>
          <p:cNvPr id="4098" name="Sound"/>
          <p:cNvSpPr>
            <a:spLocks noEditPoints="1" noChangeArrowheads="1"/>
          </p:cNvSpPr>
          <p:nvPr/>
        </p:nvSpPr>
        <p:spPr bwMode="auto">
          <a:xfrm>
            <a:off x="539552" y="4799013"/>
            <a:ext cx="1809750" cy="1809750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2843808" y="4293096"/>
            <a:ext cx="2952328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BR" dirty="0" smtClean="0"/>
          </a:p>
          <a:p>
            <a:endParaRPr lang="pt-BR" dirty="0"/>
          </a:p>
          <a:p>
            <a:endParaRPr lang="pt-BR" dirty="0" smtClean="0"/>
          </a:p>
          <a:p>
            <a:endParaRPr lang="pt-BR" dirty="0"/>
          </a:p>
          <a:p>
            <a:r>
              <a:rPr lang="pt-BR" dirty="0" smtClean="0"/>
              <a:t>Aplausos para</a:t>
            </a:r>
          </a:p>
          <a:p>
            <a:r>
              <a:rPr lang="pt-BR" sz="2800" dirty="0" smtClean="0"/>
              <a:t>Halo 3</a:t>
            </a:r>
            <a:endParaRPr lang="pt-BR" sz="1100" dirty="0" smtClean="0"/>
          </a:p>
          <a:p>
            <a:r>
              <a:rPr lang="pt-BR" sz="1100" dirty="0" smtClean="0"/>
              <a:t>Em português</a:t>
            </a:r>
            <a:endParaRPr lang="pt-BR" sz="2800" dirty="0" smtClean="0"/>
          </a:p>
        </p:txBody>
      </p:sp>
    </p:spTree>
    <p:custDataLst>
      <p:tags r:id="rId1"/>
    </p:custDataLst>
  </p:cSld>
  <p:clrMapOvr>
    <a:masterClrMapping/>
  </p:clrMapOvr>
  <p:transition advTm="101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4098" grpId="0" animBg="1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|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6|4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2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1.3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Ápice">
  <a:themeElements>
    <a:clrScheme name="Ápice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Ápice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Ápice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35</TotalTime>
  <Words>34</Words>
  <Application>Microsoft Office PowerPoint</Application>
  <PresentationFormat>Apresentação na tela (4:3)</PresentationFormat>
  <Paragraphs>16</Paragraphs>
  <Slides>5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6" baseType="lpstr">
      <vt:lpstr>Ápice</vt:lpstr>
      <vt:lpstr>Slide 1</vt:lpstr>
      <vt:lpstr>Slide 2</vt:lpstr>
      <vt:lpstr>Encontre, ganhe, vença, conquiste e aprenda</vt:lpstr>
      <vt:lpstr>Compre já o seu</vt:lpstr>
      <vt:lpstr>Slide 5</vt:lpstr>
    </vt:vector>
  </TitlesOfParts>
  <Company>pc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Lucas Pequeno Sterzeck</dc:creator>
  <cp:lastModifiedBy>usuario</cp:lastModifiedBy>
  <cp:revision>4</cp:revision>
  <dcterms:created xsi:type="dcterms:W3CDTF">2010-12-23T15:18:28Z</dcterms:created>
  <dcterms:modified xsi:type="dcterms:W3CDTF">2008-08-15T14:30:35Z</dcterms:modified>
</cp:coreProperties>
</file>